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67" r:id="rId3"/>
    <p:sldId id="268" r:id="rId4"/>
    <p:sldId id="269" r:id="rId5"/>
    <p:sldId id="270" r:id="rId6"/>
    <p:sldId id="271" r:id="rId7"/>
    <p:sldId id="310" r:id="rId8"/>
    <p:sldId id="314" r:id="rId9"/>
    <p:sldId id="287" r:id="rId10"/>
    <p:sldId id="272" r:id="rId11"/>
    <p:sldId id="284" r:id="rId12"/>
    <p:sldId id="311" r:id="rId13"/>
    <p:sldId id="273" r:id="rId14"/>
    <p:sldId id="288" r:id="rId15"/>
    <p:sldId id="290" r:id="rId16"/>
    <p:sldId id="291" r:id="rId17"/>
    <p:sldId id="292" r:id="rId18"/>
    <p:sldId id="309" r:id="rId19"/>
    <p:sldId id="293" r:id="rId20"/>
    <p:sldId id="294" r:id="rId21"/>
    <p:sldId id="296" r:id="rId22"/>
    <p:sldId id="297" r:id="rId23"/>
    <p:sldId id="295" r:id="rId24"/>
    <p:sldId id="313" r:id="rId25"/>
    <p:sldId id="298" r:id="rId26"/>
    <p:sldId id="303" r:id="rId27"/>
    <p:sldId id="304" r:id="rId28"/>
    <p:sldId id="305" r:id="rId29"/>
    <p:sldId id="274" r:id="rId30"/>
    <p:sldId id="302" r:id="rId31"/>
    <p:sldId id="312" r:id="rId32"/>
    <p:sldId id="299" r:id="rId33"/>
    <p:sldId id="257" r:id="rId34"/>
    <p:sldId id="262" r:id="rId35"/>
    <p:sldId id="283" r:id="rId36"/>
    <p:sldId id="307" r:id="rId37"/>
    <p:sldId id="278" r:id="rId38"/>
    <p:sldId id="265" r:id="rId39"/>
    <p:sldId id="266" r:id="rId40"/>
    <p:sldId id="300" r:id="rId41"/>
    <p:sldId id="279" r:id="rId42"/>
    <p:sldId id="280" r:id="rId43"/>
    <p:sldId id="281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9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59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3175FD-3D47-4240-B641-E3293D3E13CA}" type="doc">
      <dgm:prSet loTypeId="urn:microsoft.com/office/officeart/2005/8/layout/defaul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3C54289-B1A7-4518-95D0-B96463E4024A}">
      <dgm:prSet/>
      <dgm:spPr/>
      <dgm:t>
        <a:bodyPr/>
        <a:lstStyle/>
        <a:p>
          <a:r>
            <a:rPr lang="en-US"/>
            <a:t>Duties and Responsibilities of a Fire Warden</a:t>
          </a:r>
        </a:p>
      </dgm:t>
    </dgm:pt>
    <dgm:pt modelId="{AC230C24-CDEB-4D69-8011-FC5A27D8DBE8}" type="parTrans" cxnId="{5239AA25-C6F1-43C0-A0C1-3D08679DAC6E}">
      <dgm:prSet/>
      <dgm:spPr/>
      <dgm:t>
        <a:bodyPr/>
        <a:lstStyle/>
        <a:p>
          <a:endParaRPr lang="en-US"/>
        </a:p>
      </dgm:t>
    </dgm:pt>
    <dgm:pt modelId="{0FB78989-0730-4058-9412-AAD9D3AD7A5D}" type="sibTrans" cxnId="{5239AA25-C6F1-43C0-A0C1-3D08679DAC6E}">
      <dgm:prSet/>
      <dgm:spPr/>
      <dgm:t>
        <a:bodyPr/>
        <a:lstStyle/>
        <a:p>
          <a:endParaRPr lang="en-US"/>
        </a:p>
      </dgm:t>
    </dgm:pt>
    <dgm:pt modelId="{A1686E3D-BB56-4F2D-8566-8CF3FFFA648B}">
      <dgm:prSet/>
      <dgm:spPr/>
      <dgm:t>
        <a:bodyPr/>
        <a:lstStyle/>
        <a:p>
          <a:r>
            <a:rPr lang="en-US"/>
            <a:t>Types of Fire Extinguishers</a:t>
          </a:r>
        </a:p>
      </dgm:t>
    </dgm:pt>
    <dgm:pt modelId="{03B0ECB5-9A32-42F0-B7FC-8280B620192F}" type="parTrans" cxnId="{2C63F94A-D631-4BD5-B782-5065DFDFB861}">
      <dgm:prSet/>
      <dgm:spPr/>
      <dgm:t>
        <a:bodyPr/>
        <a:lstStyle/>
        <a:p>
          <a:endParaRPr lang="en-US"/>
        </a:p>
      </dgm:t>
    </dgm:pt>
    <dgm:pt modelId="{8A4B6AFA-B876-4810-A652-0E4DDC29F9BE}" type="sibTrans" cxnId="{2C63F94A-D631-4BD5-B782-5065DFDFB861}">
      <dgm:prSet/>
      <dgm:spPr/>
      <dgm:t>
        <a:bodyPr/>
        <a:lstStyle/>
        <a:p>
          <a:endParaRPr lang="en-US"/>
        </a:p>
      </dgm:t>
    </dgm:pt>
    <dgm:pt modelId="{D5AFD926-8C27-4E4B-B90F-455EAA59A626}">
      <dgm:prSet/>
      <dgm:spPr/>
      <dgm:t>
        <a:bodyPr/>
        <a:lstStyle/>
        <a:p>
          <a:r>
            <a:rPr lang="en-US"/>
            <a:t>Fire Extinguisher Inspections</a:t>
          </a:r>
        </a:p>
      </dgm:t>
    </dgm:pt>
    <dgm:pt modelId="{1ACB7343-AE3B-4701-B09B-A178B1EC8DD4}" type="parTrans" cxnId="{EF128064-5212-4DBF-8F3B-F7D36C449984}">
      <dgm:prSet/>
      <dgm:spPr/>
      <dgm:t>
        <a:bodyPr/>
        <a:lstStyle/>
        <a:p>
          <a:endParaRPr lang="en-US"/>
        </a:p>
      </dgm:t>
    </dgm:pt>
    <dgm:pt modelId="{92F6C052-39C4-4F5E-B1A3-7AE323DF52C3}" type="sibTrans" cxnId="{EF128064-5212-4DBF-8F3B-F7D36C449984}">
      <dgm:prSet/>
      <dgm:spPr/>
      <dgm:t>
        <a:bodyPr/>
        <a:lstStyle/>
        <a:p>
          <a:endParaRPr lang="en-US"/>
        </a:p>
      </dgm:t>
    </dgm:pt>
    <dgm:pt modelId="{62949B92-C93D-44FF-B237-E03793EA34DA}">
      <dgm:prSet/>
      <dgm:spPr/>
      <dgm:t>
        <a:bodyPr/>
        <a:lstStyle/>
        <a:p>
          <a:r>
            <a:rPr lang="en-US"/>
            <a:t>How to Operate a Fire Extinguisher</a:t>
          </a:r>
        </a:p>
      </dgm:t>
    </dgm:pt>
    <dgm:pt modelId="{945D4726-F891-4F92-8453-937775FC097D}" type="parTrans" cxnId="{16C96E7D-8C7C-4C03-B479-AB8C6781911A}">
      <dgm:prSet/>
      <dgm:spPr/>
      <dgm:t>
        <a:bodyPr/>
        <a:lstStyle/>
        <a:p>
          <a:endParaRPr lang="en-US"/>
        </a:p>
      </dgm:t>
    </dgm:pt>
    <dgm:pt modelId="{12B9D5B1-40B9-4450-8C58-7356A42F625E}" type="sibTrans" cxnId="{16C96E7D-8C7C-4C03-B479-AB8C6781911A}">
      <dgm:prSet/>
      <dgm:spPr/>
      <dgm:t>
        <a:bodyPr/>
        <a:lstStyle/>
        <a:p>
          <a:endParaRPr lang="en-US"/>
        </a:p>
      </dgm:t>
    </dgm:pt>
    <dgm:pt modelId="{95B4322B-EA68-499A-B601-DC25368F1752}">
      <dgm:prSet/>
      <dgm:spPr/>
      <dgm:t>
        <a:bodyPr/>
        <a:lstStyle/>
        <a:p>
          <a:r>
            <a:rPr lang="en-US"/>
            <a:t>Classes of Fire</a:t>
          </a:r>
        </a:p>
      </dgm:t>
    </dgm:pt>
    <dgm:pt modelId="{D1EAD719-03B4-452D-BAE6-70EBBB07C586}" type="parTrans" cxnId="{07C379FD-C264-4CEC-A0C6-FBC980FC0C4A}">
      <dgm:prSet/>
      <dgm:spPr/>
      <dgm:t>
        <a:bodyPr/>
        <a:lstStyle/>
        <a:p>
          <a:endParaRPr lang="en-US"/>
        </a:p>
      </dgm:t>
    </dgm:pt>
    <dgm:pt modelId="{92A39B02-A57F-4755-890F-436EB47D5C95}" type="sibTrans" cxnId="{07C379FD-C264-4CEC-A0C6-FBC980FC0C4A}">
      <dgm:prSet/>
      <dgm:spPr/>
      <dgm:t>
        <a:bodyPr/>
        <a:lstStyle/>
        <a:p>
          <a:endParaRPr lang="en-US"/>
        </a:p>
      </dgm:t>
    </dgm:pt>
    <dgm:pt modelId="{D18D4C7C-48DC-495C-AF2F-52C258F6E627}">
      <dgm:prSet/>
      <dgm:spPr/>
      <dgm:t>
        <a:bodyPr/>
        <a:lstStyle/>
        <a:p>
          <a:r>
            <a:rPr lang="en-US"/>
            <a:t>General Housekeeping &amp; Storage</a:t>
          </a:r>
        </a:p>
      </dgm:t>
    </dgm:pt>
    <dgm:pt modelId="{D427CD42-508B-476C-A64B-01CFFB93FABC}" type="parTrans" cxnId="{591DF786-7901-43E5-889C-D63336ABAA32}">
      <dgm:prSet/>
      <dgm:spPr/>
      <dgm:t>
        <a:bodyPr/>
        <a:lstStyle/>
        <a:p>
          <a:endParaRPr lang="en-US"/>
        </a:p>
      </dgm:t>
    </dgm:pt>
    <dgm:pt modelId="{098CA25E-61BA-42BC-B739-10B16CF36AA9}" type="sibTrans" cxnId="{591DF786-7901-43E5-889C-D63336ABAA32}">
      <dgm:prSet/>
      <dgm:spPr/>
      <dgm:t>
        <a:bodyPr/>
        <a:lstStyle/>
        <a:p>
          <a:endParaRPr lang="en-US"/>
        </a:p>
      </dgm:t>
    </dgm:pt>
    <dgm:pt modelId="{18DE04B8-3212-422B-B189-FAE1AE92B245}">
      <dgm:prSet/>
      <dgm:spPr/>
      <dgm:t>
        <a:bodyPr/>
        <a:lstStyle/>
        <a:p>
          <a:r>
            <a:rPr lang="en-US"/>
            <a:t>Electrical Hazards</a:t>
          </a:r>
        </a:p>
      </dgm:t>
    </dgm:pt>
    <dgm:pt modelId="{A5B26F45-0506-4B95-97B1-B94C82EEBF41}" type="parTrans" cxnId="{C65A08E7-4D22-45E2-9B3E-34588723AF44}">
      <dgm:prSet/>
      <dgm:spPr/>
      <dgm:t>
        <a:bodyPr/>
        <a:lstStyle/>
        <a:p>
          <a:endParaRPr lang="en-US"/>
        </a:p>
      </dgm:t>
    </dgm:pt>
    <dgm:pt modelId="{D53071F7-2836-45F8-BB9E-585CB9B137FA}" type="sibTrans" cxnId="{C65A08E7-4D22-45E2-9B3E-34588723AF44}">
      <dgm:prSet/>
      <dgm:spPr/>
      <dgm:t>
        <a:bodyPr/>
        <a:lstStyle/>
        <a:p>
          <a:endParaRPr lang="en-US"/>
        </a:p>
      </dgm:t>
    </dgm:pt>
    <dgm:pt modelId="{2252F51E-EAFE-4FD6-AADD-484764E48A12}">
      <dgm:prSet/>
      <dgm:spPr/>
      <dgm:t>
        <a:bodyPr/>
        <a:lstStyle/>
        <a:p>
          <a:r>
            <a:rPr lang="en-US"/>
            <a:t>Space Heaters</a:t>
          </a:r>
        </a:p>
      </dgm:t>
    </dgm:pt>
    <dgm:pt modelId="{D19D3F4A-527E-43A8-9DC3-BA31B27F0F24}" type="parTrans" cxnId="{7B7283CD-63C6-48BB-A579-F71369B414EB}">
      <dgm:prSet/>
      <dgm:spPr/>
      <dgm:t>
        <a:bodyPr/>
        <a:lstStyle/>
        <a:p>
          <a:endParaRPr lang="en-US"/>
        </a:p>
      </dgm:t>
    </dgm:pt>
    <dgm:pt modelId="{2E6FB0F4-CFD7-404A-A3A2-DEDDD5F0F6F4}" type="sibTrans" cxnId="{7B7283CD-63C6-48BB-A579-F71369B414EB}">
      <dgm:prSet/>
      <dgm:spPr/>
      <dgm:t>
        <a:bodyPr/>
        <a:lstStyle/>
        <a:p>
          <a:endParaRPr lang="en-US"/>
        </a:p>
      </dgm:t>
    </dgm:pt>
    <dgm:pt modelId="{6B35E3FD-4BDE-48A6-A87D-F3C5B7DF2D4F}">
      <dgm:prSet/>
      <dgm:spPr/>
      <dgm:t>
        <a:bodyPr/>
        <a:lstStyle/>
        <a:p>
          <a:r>
            <a:rPr lang="en-US" dirty="0"/>
            <a:t>Hazmat &amp; SDS</a:t>
          </a:r>
        </a:p>
      </dgm:t>
    </dgm:pt>
    <dgm:pt modelId="{5C56DC8D-8764-4D7C-A675-420F53243033}" type="parTrans" cxnId="{F3AF029B-917E-4B36-941B-66A341862D1A}">
      <dgm:prSet/>
      <dgm:spPr/>
      <dgm:t>
        <a:bodyPr/>
        <a:lstStyle/>
        <a:p>
          <a:endParaRPr lang="en-US"/>
        </a:p>
      </dgm:t>
    </dgm:pt>
    <dgm:pt modelId="{A35D1B95-0E18-4692-B7FE-B3842186330F}" type="sibTrans" cxnId="{F3AF029B-917E-4B36-941B-66A341862D1A}">
      <dgm:prSet/>
      <dgm:spPr/>
      <dgm:t>
        <a:bodyPr/>
        <a:lstStyle/>
        <a:p>
          <a:endParaRPr lang="en-US"/>
        </a:p>
      </dgm:t>
    </dgm:pt>
    <dgm:pt modelId="{1E8B3D61-A016-4C61-9754-67551041E855}">
      <dgm:prSet/>
      <dgm:spPr/>
      <dgm:t>
        <a:bodyPr/>
        <a:lstStyle/>
        <a:p>
          <a:r>
            <a:rPr lang="en-US" i="0"/>
            <a:t>Emergency Lights &amp; Exit Signs</a:t>
          </a:r>
          <a:endParaRPr lang="en-US"/>
        </a:p>
      </dgm:t>
    </dgm:pt>
    <dgm:pt modelId="{68074632-CA7B-46BA-B001-736D7EA9B2F4}" type="parTrans" cxnId="{AD9C17A1-81C2-49EE-9B83-CD24C173810A}">
      <dgm:prSet/>
      <dgm:spPr/>
      <dgm:t>
        <a:bodyPr/>
        <a:lstStyle/>
        <a:p>
          <a:endParaRPr lang="en-US"/>
        </a:p>
      </dgm:t>
    </dgm:pt>
    <dgm:pt modelId="{D5C44BF5-CF1E-4366-B6ED-8DD47AC53EAC}" type="sibTrans" cxnId="{AD9C17A1-81C2-49EE-9B83-CD24C173810A}">
      <dgm:prSet/>
      <dgm:spPr/>
      <dgm:t>
        <a:bodyPr/>
        <a:lstStyle/>
        <a:p>
          <a:endParaRPr lang="en-US"/>
        </a:p>
      </dgm:t>
    </dgm:pt>
    <dgm:pt modelId="{14F8B1B9-C396-49C0-A8A5-4EE1DA0B9D62}">
      <dgm:prSet/>
      <dgm:spPr/>
      <dgm:t>
        <a:bodyPr/>
        <a:lstStyle/>
        <a:p>
          <a:r>
            <a:rPr lang="en-US" i="0" dirty="0"/>
            <a:t>Fire Protection systems (FPS) &amp; Mass Communication</a:t>
          </a:r>
          <a:endParaRPr lang="en-US" dirty="0"/>
        </a:p>
      </dgm:t>
    </dgm:pt>
    <dgm:pt modelId="{38C08FB1-7B40-4673-8000-4928ED972CEA}" type="parTrans" cxnId="{28EEAA58-202E-4DF6-BDE6-AC51FC7CD754}">
      <dgm:prSet/>
      <dgm:spPr/>
      <dgm:t>
        <a:bodyPr/>
        <a:lstStyle/>
        <a:p>
          <a:endParaRPr lang="en-US"/>
        </a:p>
      </dgm:t>
    </dgm:pt>
    <dgm:pt modelId="{68F9B961-3ED1-4900-8826-30028664C6B4}" type="sibTrans" cxnId="{28EEAA58-202E-4DF6-BDE6-AC51FC7CD754}">
      <dgm:prSet/>
      <dgm:spPr/>
      <dgm:t>
        <a:bodyPr/>
        <a:lstStyle/>
        <a:p>
          <a:endParaRPr lang="en-US"/>
        </a:p>
      </dgm:t>
    </dgm:pt>
    <dgm:pt modelId="{96D82F9F-616A-4E8C-B49A-5098C3C73FFB}">
      <dgm:prSet/>
      <dgm:spPr/>
      <dgm:t>
        <a:bodyPr/>
        <a:lstStyle/>
        <a:p>
          <a:r>
            <a:rPr lang="en-US" i="0"/>
            <a:t>Exit Routes, Emergency Action Plans, Fire Prevention Plans, and Fire Protection</a:t>
          </a:r>
          <a:endParaRPr lang="en-US"/>
        </a:p>
      </dgm:t>
    </dgm:pt>
    <dgm:pt modelId="{B5C8343E-950F-42B5-AAA9-BAA30589EF8B}" type="parTrans" cxnId="{2DD39229-2E2C-4728-9EF0-A149CB081CB7}">
      <dgm:prSet/>
      <dgm:spPr/>
      <dgm:t>
        <a:bodyPr/>
        <a:lstStyle/>
        <a:p>
          <a:endParaRPr lang="en-US"/>
        </a:p>
      </dgm:t>
    </dgm:pt>
    <dgm:pt modelId="{1D9B7894-2ACC-43D2-B1D1-B590FBE40A2E}" type="sibTrans" cxnId="{2DD39229-2E2C-4728-9EF0-A149CB081CB7}">
      <dgm:prSet/>
      <dgm:spPr/>
      <dgm:t>
        <a:bodyPr/>
        <a:lstStyle/>
        <a:p>
          <a:endParaRPr lang="en-US"/>
        </a:p>
      </dgm:t>
    </dgm:pt>
    <dgm:pt modelId="{9914092C-22E9-44E2-8743-B4B1DE0AC6E5}">
      <dgm:prSet/>
      <dgm:spPr/>
      <dgm:t>
        <a:bodyPr/>
        <a:lstStyle/>
        <a:p>
          <a:r>
            <a:rPr lang="en-US"/>
            <a:t>Fire Drills</a:t>
          </a:r>
        </a:p>
      </dgm:t>
    </dgm:pt>
    <dgm:pt modelId="{32E19085-BDC7-4885-947C-E989FEEE1D61}" type="parTrans" cxnId="{9B1546C0-47DD-4C61-B74F-C59203DF0CF1}">
      <dgm:prSet/>
      <dgm:spPr/>
      <dgm:t>
        <a:bodyPr/>
        <a:lstStyle/>
        <a:p>
          <a:endParaRPr lang="en-US"/>
        </a:p>
      </dgm:t>
    </dgm:pt>
    <dgm:pt modelId="{799142E1-5484-434F-9602-E2B99A3AAA19}" type="sibTrans" cxnId="{9B1546C0-47DD-4C61-B74F-C59203DF0CF1}">
      <dgm:prSet/>
      <dgm:spPr/>
      <dgm:t>
        <a:bodyPr/>
        <a:lstStyle/>
        <a:p>
          <a:endParaRPr lang="en-US"/>
        </a:p>
      </dgm:t>
    </dgm:pt>
    <dgm:pt modelId="{611BFB9D-EDBF-480F-BC8F-56FD4387B76D}">
      <dgm:prSet/>
      <dgm:spPr/>
      <dgm:t>
        <a:bodyPr/>
        <a:lstStyle/>
        <a:p>
          <a:r>
            <a:rPr lang="en-US"/>
            <a:t>Fire and Emergency Evacuation Procedures</a:t>
          </a:r>
        </a:p>
      </dgm:t>
    </dgm:pt>
    <dgm:pt modelId="{CDEC3580-2305-4050-9BBB-FAD260F08E19}" type="parTrans" cxnId="{CE66D1DC-BBD4-4593-B90C-FA77D6607FD8}">
      <dgm:prSet/>
      <dgm:spPr/>
      <dgm:t>
        <a:bodyPr/>
        <a:lstStyle/>
        <a:p>
          <a:endParaRPr lang="en-US"/>
        </a:p>
      </dgm:t>
    </dgm:pt>
    <dgm:pt modelId="{47120B94-9906-4968-8563-FB274A036D17}" type="sibTrans" cxnId="{CE66D1DC-BBD4-4593-B90C-FA77D6607FD8}">
      <dgm:prSet/>
      <dgm:spPr/>
      <dgm:t>
        <a:bodyPr/>
        <a:lstStyle/>
        <a:p>
          <a:endParaRPr lang="en-US"/>
        </a:p>
      </dgm:t>
    </dgm:pt>
    <dgm:pt modelId="{AB150B4B-7310-4E30-AA37-EC820BB2D149}">
      <dgm:prSet/>
      <dgm:spPr/>
      <dgm:t>
        <a:bodyPr/>
        <a:lstStyle/>
        <a:p>
          <a:r>
            <a:rPr lang="en-US"/>
            <a:t>Fire Watch</a:t>
          </a:r>
        </a:p>
      </dgm:t>
    </dgm:pt>
    <dgm:pt modelId="{57698A0D-498C-4561-8DF1-C5B08DC07DE1}" type="parTrans" cxnId="{730C7BFC-78FC-4CA2-8231-E00FE453F0F6}">
      <dgm:prSet/>
      <dgm:spPr/>
      <dgm:t>
        <a:bodyPr/>
        <a:lstStyle/>
        <a:p>
          <a:endParaRPr lang="en-US"/>
        </a:p>
      </dgm:t>
    </dgm:pt>
    <dgm:pt modelId="{64BE8B41-87E0-4E1D-A1A9-9849FA52B902}" type="sibTrans" cxnId="{730C7BFC-78FC-4CA2-8231-E00FE453F0F6}">
      <dgm:prSet/>
      <dgm:spPr/>
      <dgm:t>
        <a:bodyPr/>
        <a:lstStyle/>
        <a:p>
          <a:endParaRPr lang="en-US"/>
        </a:p>
      </dgm:t>
    </dgm:pt>
    <dgm:pt modelId="{E50C44FB-863B-495E-BB04-403BDB21FBF6}">
      <dgm:prSet/>
      <dgm:spPr/>
      <dgm:t>
        <a:bodyPr/>
        <a:lstStyle/>
        <a:p>
          <a:r>
            <a:rPr lang="en-US"/>
            <a:t>Emergency Points of Contact</a:t>
          </a:r>
        </a:p>
      </dgm:t>
    </dgm:pt>
    <dgm:pt modelId="{A55E0A62-4555-4B3C-B887-D53482C0CC0F}" type="parTrans" cxnId="{65450488-DD1F-493E-83CA-EBCCF27A8D4B}">
      <dgm:prSet/>
      <dgm:spPr/>
      <dgm:t>
        <a:bodyPr/>
        <a:lstStyle/>
        <a:p>
          <a:endParaRPr lang="en-US"/>
        </a:p>
      </dgm:t>
    </dgm:pt>
    <dgm:pt modelId="{EF6401EE-446E-45B3-9BD8-22DF03B98D9E}" type="sibTrans" cxnId="{65450488-DD1F-493E-83CA-EBCCF27A8D4B}">
      <dgm:prSet/>
      <dgm:spPr/>
      <dgm:t>
        <a:bodyPr/>
        <a:lstStyle/>
        <a:p>
          <a:endParaRPr lang="en-US"/>
        </a:p>
      </dgm:t>
    </dgm:pt>
    <dgm:pt modelId="{335EB066-A6B0-439D-9C10-F9FB3781C589}">
      <dgm:prSet/>
      <dgm:spPr/>
      <dgm:t>
        <a:bodyPr/>
        <a:lstStyle/>
        <a:p>
          <a:r>
            <a:rPr lang="en-US" dirty="0"/>
            <a:t>Open Flame and Outdoor Cooking</a:t>
          </a:r>
        </a:p>
      </dgm:t>
    </dgm:pt>
    <dgm:pt modelId="{838AC8EA-4612-4D5C-9C51-8007FBD2803F}" type="parTrans" cxnId="{22DCBDF5-4E53-4F54-961C-589B80F44341}">
      <dgm:prSet/>
      <dgm:spPr/>
      <dgm:t>
        <a:bodyPr/>
        <a:lstStyle/>
        <a:p>
          <a:endParaRPr lang="en-US"/>
        </a:p>
      </dgm:t>
    </dgm:pt>
    <dgm:pt modelId="{13A6DBB2-0205-4629-AE75-0C0C511E3C1C}" type="sibTrans" cxnId="{22DCBDF5-4E53-4F54-961C-589B80F44341}">
      <dgm:prSet/>
      <dgm:spPr/>
      <dgm:t>
        <a:bodyPr/>
        <a:lstStyle/>
        <a:p>
          <a:endParaRPr lang="en-US"/>
        </a:p>
      </dgm:t>
    </dgm:pt>
    <dgm:pt modelId="{A0829227-6334-46E4-ACD6-605CE34C8E4D}" type="pres">
      <dgm:prSet presAssocID="{023175FD-3D47-4240-B641-E3293D3E13CA}" presName="diagram" presStyleCnt="0">
        <dgm:presLayoutVars>
          <dgm:dir/>
          <dgm:resizeHandles val="exact"/>
        </dgm:presLayoutVars>
      </dgm:prSet>
      <dgm:spPr/>
    </dgm:pt>
    <dgm:pt modelId="{1455AC5C-1369-4886-AA8E-A303271EE1E6}" type="pres">
      <dgm:prSet presAssocID="{73C54289-B1A7-4518-95D0-B96463E4024A}" presName="node" presStyleLbl="node1" presStyleIdx="0" presStyleCnt="17">
        <dgm:presLayoutVars>
          <dgm:bulletEnabled val="1"/>
        </dgm:presLayoutVars>
      </dgm:prSet>
      <dgm:spPr/>
    </dgm:pt>
    <dgm:pt modelId="{28B0A2BE-D519-4557-BB38-8F9547F192E7}" type="pres">
      <dgm:prSet presAssocID="{0FB78989-0730-4058-9412-AAD9D3AD7A5D}" presName="sibTrans" presStyleCnt="0"/>
      <dgm:spPr/>
    </dgm:pt>
    <dgm:pt modelId="{B294FA8A-558B-46E7-91F1-AFA0529338EE}" type="pres">
      <dgm:prSet presAssocID="{A1686E3D-BB56-4F2D-8566-8CF3FFFA648B}" presName="node" presStyleLbl="node1" presStyleIdx="1" presStyleCnt="17">
        <dgm:presLayoutVars>
          <dgm:bulletEnabled val="1"/>
        </dgm:presLayoutVars>
      </dgm:prSet>
      <dgm:spPr/>
    </dgm:pt>
    <dgm:pt modelId="{B13F0C7A-E8CC-4375-B70D-AC6F33B32AF6}" type="pres">
      <dgm:prSet presAssocID="{8A4B6AFA-B876-4810-A652-0E4DDC29F9BE}" presName="sibTrans" presStyleCnt="0"/>
      <dgm:spPr/>
    </dgm:pt>
    <dgm:pt modelId="{3D2FA521-096F-4E4C-B6B5-23D5E7D96E10}" type="pres">
      <dgm:prSet presAssocID="{D5AFD926-8C27-4E4B-B90F-455EAA59A626}" presName="node" presStyleLbl="node1" presStyleIdx="2" presStyleCnt="17">
        <dgm:presLayoutVars>
          <dgm:bulletEnabled val="1"/>
        </dgm:presLayoutVars>
      </dgm:prSet>
      <dgm:spPr/>
    </dgm:pt>
    <dgm:pt modelId="{9656BB13-7C6A-494B-A3F0-DF9D480AD784}" type="pres">
      <dgm:prSet presAssocID="{92F6C052-39C4-4F5E-B1A3-7AE323DF52C3}" presName="sibTrans" presStyleCnt="0"/>
      <dgm:spPr/>
    </dgm:pt>
    <dgm:pt modelId="{A1707FB1-0F3D-47E1-97D4-5A8A7750BB0B}" type="pres">
      <dgm:prSet presAssocID="{62949B92-C93D-44FF-B237-E03793EA34DA}" presName="node" presStyleLbl="node1" presStyleIdx="3" presStyleCnt="17">
        <dgm:presLayoutVars>
          <dgm:bulletEnabled val="1"/>
        </dgm:presLayoutVars>
      </dgm:prSet>
      <dgm:spPr/>
    </dgm:pt>
    <dgm:pt modelId="{A101A683-FB0F-4904-B1C8-46CF3FE1A21E}" type="pres">
      <dgm:prSet presAssocID="{12B9D5B1-40B9-4450-8C58-7356A42F625E}" presName="sibTrans" presStyleCnt="0"/>
      <dgm:spPr/>
    </dgm:pt>
    <dgm:pt modelId="{E6C0CF95-3207-4B15-B3AF-C9446DB3AC4E}" type="pres">
      <dgm:prSet presAssocID="{95B4322B-EA68-499A-B601-DC25368F1752}" presName="node" presStyleLbl="node1" presStyleIdx="4" presStyleCnt="17">
        <dgm:presLayoutVars>
          <dgm:bulletEnabled val="1"/>
        </dgm:presLayoutVars>
      </dgm:prSet>
      <dgm:spPr/>
    </dgm:pt>
    <dgm:pt modelId="{12610ED4-C1FD-4145-BB7F-3E800E1225B5}" type="pres">
      <dgm:prSet presAssocID="{92A39B02-A57F-4755-890F-436EB47D5C95}" presName="sibTrans" presStyleCnt="0"/>
      <dgm:spPr/>
    </dgm:pt>
    <dgm:pt modelId="{0FB4784B-21CA-4F20-8B23-6DFA95D67C41}" type="pres">
      <dgm:prSet presAssocID="{D18D4C7C-48DC-495C-AF2F-52C258F6E627}" presName="node" presStyleLbl="node1" presStyleIdx="5" presStyleCnt="17">
        <dgm:presLayoutVars>
          <dgm:bulletEnabled val="1"/>
        </dgm:presLayoutVars>
      </dgm:prSet>
      <dgm:spPr/>
    </dgm:pt>
    <dgm:pt modelId="{96E3EFFE-B8A3-40C9-B3CC-B78E3811B8A7}" type="pres">
      <dgm:prSet presAssocID="{098CA25E-61BA-42BC-B739-10B16CF36AA9}" presName="sibTrans" presStyleCnt="0"/>
      <dgm:spPr/>
    </dgm:pt>
    <dgm:pt modelId="{F766CE3F-E1A9-4D6D-85C7-F042DA951681}" type="pres">
      <dgm:prSet presAssocID="{18DE04B8-3212-422B-B189-FAE1AE92B245}" presName="node" presStyleLbl="node1" presStyleIdx="6" presStyleCnt="17">
        <dgm:presLayoutVars>
          <dgm:bulletEnabled val="1"/>
        </dgm:presLayoutVars>
      </dgm:prSet>
      <dgm:spPr/>
    </dgm:pt>
    <dgm:pt modelId="{C449727A-6CA1-4279-9A0C-CA2599728B17}" type="pres">
      <dgm:prSet presAssocID="{D53071F7-2836-45F8-BB9E-585CB9B137FA}" presName="sibTrans" presStyleCnt="0"/>
      <dgm:spPr/>
    </dgm:pt>
    <dgm:pt modelId="{5EC569CE-DD1F-45EE-A88C-B2BA7820037C}" type="pres">
      <dgm:prSet presAssocID="{2252F51E-EAFE-4FD6-AADD-484764E48A12}" presName="node" presStyleLbl="node1" presStyleIdx="7" presStyleCnt="17">
        <dgm:presLayoutVars>
          <dgm:bulletEnabled val="1"/>
        </dgm:presLayoutVars>
      </dgm:prSet>
      <dgm:spPr/>
    </dgm:pt>
    <dgm:pt modelId="{64EE225D-941C-4153-9C13-BF3D7EF86712}" type="pres">
      <dgm:prSet presAssocID="{2E6FB0F4-CFD7-404A-A3A2-DEDDD5F0F6F4}" presName="sibTrans" presStyleCnt="0"/>
      <dgm:spPr/>
    </dgm:pt>
    <dgm:pt modelId="{90249E04-E663-4238-9481-3C0D26788FB9}" type="pres">
      <dgm:prSet presAssocID="{6B35E3FD-4BDE-48A6-A87D-F3C5B7DF2D4F}" presName="node" presStyleLbl="node1" presStyleIdx="8" presStyleCnt="17">
        <dgm:presLayoutVars>
          <dgm:bulletEnabled val="1"/>
        </dgm:presLayoutVars>
      </dgm:prSet>
      <dgm:spPr/>
    </dgm:pt>
    <dgm:pt modelId="{B14CAABE-3CB3-44F0-BEDD-F2DDADDC878F}" type="pres">
      <dgm:prSet presAssocID="{A35D1B95-0E18-4692-B7FE-B3842186330F}" presName="sibTrans" presStyleCnt="0"/>
      <dgm:spPr/>
    </dgm:pt>
    <dgm:pt modelId="{61713959-0DD3-4F41-834D-893DCA2AB25B}" type="pres">
      <dgm:prSet presAssocID="{335EB066-A6B0-439D-9C10-F9FB3781C589}" presName="node" presStyleLbl="node1" presStyleIdx="9" presStyleCnt="17">
        <dgm:presLayoutVars>
          <dgm:bulletEnabled val="1"/>
        </dgm:presLayoutVars>
      </dgm:prSet>
      <dgm:spPr/>
    </dgm:pt>
    <dgm:pt modelId="{F8DCD5CD-46DE-44D9-ACE2-F4B49A292414}" type="pres">
      <dgm:prSet presAssocID="{13A6DBB2-0205-4629-AE75-0C0C511E3C1C}" presName="sibTrans" presStyleCnt="0"/>
      <dgm:spPr/>
    </dgm:pt>
    <dgm:pt modelId="{6A0C5858-CEEC-49CC-9CEE-2D7051D85C21}" type="pres">
      <dgm:prSet presAssocID="{1E8B3D61-A016-4C61-9754-67551041E855}" presName="node" presStyleLbl="node1" presStyleIdx="10" presStyleCnt="17">
        <dgm:presLayoutVars>
          <dgm:bulletEnabled val="1"/>
        </dgm:presLayoutVars>
      </dgm:prSet>
      <dgm:spPr/>
    </dgm:pt>
    <dgm:pt modelId="{A77D832D-62BB-43F1-A22D-B42EC3599404}" type="pres">
      <dgm:prSet presAssocID="{D5C44BF5-CF1E-4366-B6ED-8DD47AC53EAC}" presName="sibTrans" presStyleCnt="0"/>
      <dgm:spPr/>
    </dgm:pt>
    <dgm:pt modelId="{C1FB0BF8-CCAE-4E79-AC26-E47778494EB1}" type="pres">
      <dgm:prSet presAssocID="{14F8B1B9-C396-49C0-A8A5-4EE1DA0B9D62}" presName="node" presStyleLbl="node1" presStyleIdx="11" presStyleCnt="17">
        <dgm:presLayoutVars>
          <dgm:bulletEnabled val="1"/>
        </dgm:presLayoutVars>
      </dgm:prSet>
      <dgm:spPr/>
    </dgm:pt>
    <dgm:pt modelId="{CD033BE1-DC22-4041-AEB1-8618103BD14F}" type="pres">
      <dgm:prSet presAssocID="{68F9B961-3ED1-4900-8826-30028664C6B4}" presName="sibTrans" presStyleCnt="0"/>
      <dgm:spPr/>
    </dgm:pt>
    <dgm:pt modelId="{DE78557D-89E4-45F9-9114-6F51C1DF0902}" type="pres">
      <dgm:prSet presAssocID="{96D82F9F-616A-4E8C-B49A-5098C3C73FFB}" presName="node" presStyleLbl="node1" presStyleIdx="12" presStyleCnt="17">
        <dgm:presLayoutVars>
          <dgm:bulletEnabled val="1"/>
        </dgm:presLayoutVars>
      </dgm:prSet>
      <dgm:spPr/>
    </dgm:pt>
    <dgm:pt modelId="{0FBCE1A3-96F1-40CE-932A-ACEDF8740314}" type="pres">
      <dgm:prSet presAssocID="{1D9B7894-2ACC-43D2-B1D1-B590FBE40A2E}" presName="sibTrans" presStyleCnt="0"/>
      <dgm:spPr/>
    </dgm:pt>
    <dgm:pt modelId="{6D340183-F04B-46BC-A71E-D67618A366C0}" type="pres">
      <dgm:prSet presAssocID="{9914092C-22E9-44E2-8743-B4B1DE0AC6E5}" presName="node" presStyleLbl="node1" presStyleIdx="13" presStyleCnt="17">
        <dgm:presLayoutVars>
          <dgm:bulletEnabled val="1"/>
        </dgm:presLayoutVars>
      </dgm:prSet>
      <dgm:spPr/>
    </dgm:pt>
    <dgm:pt modelId="{5AAF24AF-5BE2-4E4C-9D4D-6EE45FD89AB4}" type="pres">
      <dgm:prSet presAssocID="{799142E1-5484-434F-9602-E2B99A3AAA19}" presName="sibTrans" presStyleCnt="0"/>
      <dgm:spPr/>
    </dgm:pt>
    <dgm:pt modelId="{3DB30F5C-E76C-42F1-8717-51085F0578D6}" type="pres">
      <dgm:prSet presAssocID="{611BFB9D-EDBF-480F-BC8F-56FD4387B76D}" presName="node" presStyleLbl="node1" presStyleIdx="14" presStyleCnt="17">
        <dgm:presLayoutVars>
          <dgm:bulletEnabled val="1"/>
        </dgm:presLayoutVars>
      </dgm:prSet>
      <dgm:spPr/>
    </dgm:pt>
    <dgm:pt modelId="{C07F6F45-BE3E-4FC7-BFBE-5DA7DEF70247}" type="pres">
      <dgm:prSet presAssocID="{47120B94-9906-4968-8563-FB274A036D17}" presName="sibTrans" presStyleCnt="0"/>
      <dgm:spPr/>
    </dgm:pt>
    <dgm:pt modelId="{42D4BB1C-87F7-4ACB-B31F-4408EA2D52A0}" type="pres">
      <dgm:prSet presAssocID="{AB150B4B-7310-4E30-AA37-EC820BB2D149}" presName="node" presStyleLbl="node1" presStyleIdx="15" presStyleCnt="17">
        <dgm:presLayoutVars>
          <dgm:bulletEnabled val="1"/>
        </dgm:presLayoutVars>
      </dgm:prSet>
      <dgm:spPr/>
    </dgm:pt>
    <dgm:pt modelId="{E28FE214-8428-41D6-9FD9-EF124102C4A7}" type="pres">
      <dgm:prSet presAssocID="{64BE8B41-87E0-4E1D-A1A9-9849FA52B902}" presName="sibTrans" presStyleCnt="0"/>
      <dgm:spPr/>
    </dgm:pt>
    <dgm:pt modelId="{10FC8358-A32B-4915-85A4-7EBACD55FD31}" type="pres">
      <dgm:prSet presAssocID="{E50C44FB-863B-495E-BB04-403BDB21FBF6}" presName="node" presStyleLbl="node1" presStyleIdx="16" presStyleCnt="17">
        <dgm:presLayoutVars>
          <dgm:bulletEnabled val="1"/>
        </dgm:presLayoutVars>
      </dgm:prSet>
      <dgm:spPr/>
    </dgm:pt>
  </dgm:ptLst>
  <dgm:cxnLst>
    <dgm:cxn modelId="{F54A8206-1948-4387-9800-3A5D5A4800DD}" type="presOf" srcId="{023175FD-3D47-4240-B641-E3293D3E13CA}" destId="{A0829227-6334-46E4-ACD6-605CE34C8E4D}" srcOrd="0" destOrd="0" presId="urn:microsoft.com/office/officeart/2005/8/layout/default"/>
    <dgm:cxn modelId="{762ED810-38B8-48F8-A6FB-030BB5F3AB73}" type="presOf" srcId="{D5AFD926-8C27-4E4B-B90F-455EAA59A626}" destId="{3D2FA521-096F-4E4C-B6B5-23D5E7D96E10}" srcOrd="0" destOrd="0" presId="urn:microsoft.com/office/officeart/2005/8/layout/default"/>
    <dgm:cxn modelId="{FAB0C013-3B28-4866-BEA7-D7ED341438BD}" type="presOf" srcId="{A1686E3D-BB56-4F2D-8566-8CF3FFFA648B}" destId="{B294FA8A-558B-46E7-91F1-AFA0529338EE}" srcOrd="0" destOrd="0" presId="urn:microsoft.com/office/officeart/2005/8/layout/default"/>
    <dgm:cxn modelId="{868AE414-6073-4171-B348-B2235725E421}" type="presOf" srcId="{14F8B1B9-C396-49C0-A8A5-4EE1DA0B9D62}" destId="{C1FB0BF8-CCAE-4E79-AC26-E47778494EB1}" srcOrd="0" destOrd="0" presId="urn:microsoft.com/office/officeart/2005/8/layout/default"/>
    <dgm:cxn modelId="{5239AA25-C6F1-43C0-A0C1-3D08679DAC6E}" srcId="{023175FD-3D47-4240-B641-E3293D3E13CA}" destId="{73C54289-B1A7-4518-95D0-B96463E4024A}" srcOrd="0" destOrd="0" parTransId="{AC230C24-CDEB-4D69-8011-FC5A27D8DBE8}" sibTransId="{0FB78989-0730-4058-9412-AAD9D3AD7A5D}"/>
    <dgm:cxn modelId="{2DD39229-2E2C-4728-9EF0-A149CB081CB7}" srcId="{023175FD-3D47-4240-B641-E3293D3E13CA}" destId="{96D82F9F-616A-4E8C-B49A-5098C3C73FFB}" srcOrd="12" destOrd="0" parTransId="{B5C8343E-950F-42B5-AAA9-BAA30589EF8B}" sibTransId="{1D9B7894-2ACC-43D2-B1D1-B590FBE40A2E}"/>
    <dgm:cxn modelId="{D0DC4030-1680-4E2C-81C3-F8A10F8C2905}" type="presOf" srcId="{E50C44FB-863B-495E-BB04-403BDB21FBF6}" destId="{10FC8358-A32B-4915-85A4-7EBACD55FD31}" srcOrd="0" destOrd="0" presId="urn:microsoft.com/office/officeart/2005/8/layout/default"/>
    <dgm:cxn modelId="{AFC25560-752E-41B6-8282-B045C53E5B1A}" type="presOf" srcId="{62949B92-C93D-44FF-B237-E03793EA34DA}" destId="{A1707FB1-0F3D-47E1-97D4-5A8A7750BB0B}" srcOrd="0" destOrd="0" presId="urn:microsoft.com/office/officeart/2005/8/layout/default"/>
    <dgm:cxn modelId="{EF128064-5212-4DBF-8F3B-F7D36C449984}" srcId="{023175FD-3D47-4240-B641-E3293D3E13CA}" destId="{D5AFD926-8C27-4E4B-B90F-455EAA59A626}" srcOrd="2" destOrd="0" parTransId="{1ACB7343-AE3B-4701-B09B-A178B1EC8DD4}" sibTransId="{92F6C052-39C4-4F5E-B1A3-7AE323DF52C3}"/>
    <dgm:cxn modelId="{CAC55E66-66BF-4F79-A9B6-A72A57E49DE7}" type="presOf" srcId="{611BFB9D-EDBF-480F-BC8F-56FD4387B76D}" destId="{3DB30F5C-E76C-42F1-8717-51085F0578D6}" srcOrd="0" destOrd="0" presId="urn:microsoft.com/office/officeart/2005/8/layout/default"/>
    <dgm:cxn modelId="{2C63F94A-D631-4BD5-B782-5065DFDFB861}" srcId="{023175FD-3D47-4240-B641-E3293D3E13CA}" destId="{A1686E3D-BB56-4F2D-8566-8CF3FFFA648B}" srcOrd="1" destOrd="0" parTransId="{03B0ECB5-9A32-42F0-B7FC-8280B620192F}" sibTransId="{8A4B6AFA-B876-4810-A652-0E4DDC29F9BE}"/>
    <dgm:cxn modelId="{28EEAA58-202E-4DF6-BDE6-AC51FC7CD754}" srcId="{023175FD-3D47-4240-B641-E3293D3E13CA}" destId="{14F8B1B9-C396-49C0-A8A5-4EE1DA0B9D62}" srcOrd="11" destOrd="0" parTransId="{38C08FB1-7B40-4673-8000-4928ED972CEA}" sibTransId="{68F9B961-3ED1-4900-8826-30028664C6B4}"/>
    <dgm:cxn modelId="{5EE74079-0794-4B1D-AAC1-D625FAD0851E}" type="presOf" srcId="{2252F51E-EAFE-4FD6-AADD-484764E48A12}" destId="{5EC569CE-DD1F-45EE-A88C-B2BA7820037C}" srcOrd="0" destOrd="0" presId="urn:microsoft.com/office/officeart/2005/8/layout/default"/>
    <dgm:cxn modelId="{16C96E7D-8C7C-4C03-B479-AB8C6781911A}" srcId="{023175FD-3D47-4240-B641-E3293D3E13CA}" destId="{62949B92-C93D-44FF-B237-E03793EA34DA}" srcOrd="3" destOrd="0" parTransId="{945D4726-F891-4F92-8453-937775FC097D}" sibTransId="{12B9D5B1-40B9-4450-8C58-7356A42F625E}"/>
    <dgm:cxn modelId="{81C72982-0BC9-4237-9FBB-2B7F208C4F91}" type="presOf" srcId="{9914092C-22E9-44E2-8743-B4B1DE0AC6E5}" destId="{6D340183-F04B-46BC-A71E-D67618A366C0}" srcOrd="0" destOrd="0" presId="urn:microsoft.com/office/officeart/2005/8/layout/default"/>
    <dgm:cxn modelId="{591DF786-7901-43E5-889C-D63336ABAA32}" srcId="{023175FD-3D47-4240-B641-E3293D3E13CA}" destId="{D18D4C7C-48DC-495C-AF2F-52C258F6E627}" srcOrd="5" destOrd="0" parTransId="{D427CD42-508B-476C-A64B-01CFFB93FABC}" sibTransId="{098CA25E-61BA-42BC-B739-10B16CF36AA9}"/>
    <dgm:cxn modelId="{65450488-DD1F-493E-83CA-EBCCF27A8D4B}" srcId="{023175FD-3D47-4240-B641-E3293D3E13CA}" destId="{E50C44FB-863B-495E-BB04-403BDB21FBF6}" srcOrd="16" destOrd="0" parTransId="{A55E0A62-4555-4B3C-B887-D53482C0CC0F}" sibTransId="{EF6401EE-446E-45B3-9BD8-22DF03B98D9E}"/>
    <dgm:cxn modelId="{99899B97-0287-4044-92DC-D45243E01FFD}" type="presOf" srcId="{18DE04B8-3212-422B-B189-FAE1AE92B245}" destId="{F766CE3F-E1A9-4D6D-85C7-F042DA951681}" srcOrd="0" destOrd="0" presId="urn:microsoft.com/office/officeart/2005/8/layout/default"/>
    <dgm:cxn modelId="{F3AF029B-917E-4B36-941B-66A341862D1A}" srcId="{023175FD-3D47-4240-B641-E3293D3E13CA}" destId="{6B35E3FD-4BDE-48A6-A87D-F3C5B7DF2D4F}" srcOrd="8" destOrd="0" parTransId="{5C56DC8D-8764-4D7C-A675-420F53243033}" sibTransId="{A35D1B95-0E18-4692-B7FE-B3842186330F}"/>
    <dgm:cxn modelId="{443DFD9B-6295-45F0-A906-7D33B9359777}" type="presOf" srcId="{95B4322B-EA68-499A-B601-DC25368F1752}" destId="{E6C0CF95-3207-4B15-B3AF-C9446DB3AC4E}" srcOrd="0" destOrd="0" presId="urn:microsoft.com/office/officeart/2005/8/layout/default"/>
    <dgm:cxn modelId="{AD9C17A1-81C2-49EE-9B83-CD24C173810A}" srcId="{023175FD-3D47-4240-B641-E3293D3E13CA}" destId="{1E8B3D61-A016-4C61-9754-67551041E855}" srcOrd="10" destOrd="0" parTransId="{68074632-CA7B-46BA-B001-736D7EA9B2F4}" sibTransId="{D5C44BF5-CF1E-4366-B6ED-8DD47AC53EAC}"/>
    <dgm:cxn modelId="{764551A5-1706-4500-84C2-4AD95BD02DB7}" type="presOf" srcId="{D18D4C7C-48DC-495C-AF2F-52C258F6E627}" destId="{0FB4784B-21CA-4F20-8B23-6DFA95D67C41}" srcOrd="0" destOrd="0" presId="urn:microsoft.com/office/officeart/2005/8/layout/default"/>
    <dgm:cxn modelId="{9B1546C0-47DD-4C61-B74F-C59203DF0CF1}" srcId="{023175FD-3D47-4240-B641-E3293D3E13CA}" destId="{9914092C-22E9-44E2-8743-B4B1DE0AC6E5}" srcOrd="13" destOrd="0" parTransId="{32E19085-BDC7-4885-947C-E989FEEE1D61}" sibTransId="{799142E1-5484-434F-9602-E2B99A3AAA19}"/>
    <dgm:cxn modelId="{0BA0BCC5-5B6D-4149-9237-9DE985DB9227}" type="presOf" srcId="{335EB066-A6B0-439D-9C10-F9FB3781C589}" destId="{61713959-0DD3-4F41-834D-893DCA2AB25B}" srcOrd="0" destOrd="0" presId="urn:microsoft.com/office/officeart/2005/8/layout/default"/>
    <dgm:cxn modelId="{E0FD02C6-80E6-4455-AC97-B18080ABCE36}" type="presOf" srcId="{73C54289-B1A7-4518-95D0-B96463E4024A}" destId="{1455AC5C-1369-4886-AA8E-A303271EE1E6}" srcOrd="0" destOrd="0" presId="urn:microsoft.com/office/officeart/2005/8/layout/default"/>
    <dgm:cxn modelId="{7B7283CD-63C6-48BB-A579-F71369B414EB}" srcId="{023175FD-3D47-4240-B641-E3293D3E13CA}" destId="{2252F51E-EAFE-4FD6-AADD-484764E48A12}" srcOrd="7" destOrd="0" parTransId="{D19D3F4A-527E-43A8-9DC3-BA31B27F0F24}" sibTransId="{2E6FB0F4-CFD7-404A-A3A2-DEDDD5F0F6F4}"/>
    <dgm:cxn modelId="{71EAAAD5-CFFB-4A1E-9459-1F785DC29367}" type="presOf" srcId="{1E8B3D61-A016-4C61-9754-67551041E855}" destId="{6A0C5858-CEEC-49CC-9CEE-2D7051D85C21}" srcOrd="0" destOrd="0" presId="urn:microsoft.com/office/officeart/2005/8/layout/default"/>
    <dgm:cxn modelId="{CE66D1DC-BBD4-4593-B90C-FA77D6607FD8}" srcId="{023175FD-3D47-4240-B641-E3293D3E13CA}" destId="{611BFB9D-EDBF-480F-BC8F-56FD4387B76D}" srcOrd="14" destOrd="0" parTransId="{CDEC3580-2305-4050-9BBB-FAD260F08E19}" sibTransId="{47120B94-9906-4968-8563-FB274A036D17}"/>
    <dgm:cxn modelId="{E0278ADF-6874-41C1-ADC6-044E497CB4D6}" type="presOf" srcId="{96D82F9F-616A-4E8C-B49A-5098C3C73FFB}" destId="{DE78557D-89E4-45F9-9114-6F51C1DF0902}" srcOrd="0" destOrd="0" presId="urn:microsoft.com/office/officeart/2005/8/layout/default"/>
    <dgm:cxn modelId="{C65A08E7-4D22-45E2-9B3E-34588723AF44}" srcId="{023175FD-3D47-4240-B641-E3293D3E13CA}" destId="{18DE04B8-3212-422B-B189-FAE1AE92B245}" srcOrd="6" destOrd="0" parTransId="{A5B26F45-0506-4B95-97B1-B94C82EEBF41}" sibTransId="{D53071F7-2836-45F8-BB9E-585CB9B137FA}"/>
    <dgm:cxn modelId="{CA1DDCE9-AF43-4B3D-8491-E106EE7EE3C6}" type="presOf" srcId="{AB150B4B-7310-4E30-AA37-EC820BB2D149}" destId="{42D4BB1C-87F7-4ACB-B31F-4408EA2D52A0}" srcOrd="0" destOrd="0" presId="urn:microsoft.com/office/officeart/2005/8/layout/default"/>
    <dgm:cxn modelId="{94EE0AEC-8FB6-4DF8-9BBC-DCFE3C1EAB1B}" type="presOf" srcId="{6B35E3FD-4BDE-48A6-A87D-F3C5B7DF2D4F}" destId="{90249E04-E663-4238-9481-3C0D26788FB9}" srcOrd="0" destOrd="0" presId="urn:microsoft.com/office/officeart/2005/8/layout/default"/>
    <dgm:cxn modelId="{22DCBDF5-4E53-4F54-961C-589B80F44341}" srcId="{023175FD-3D47-4240-B641-E3293D3E13CA}" destId="{335EB066-A6B0-439D-9C10-F9FB3781C589}" srcOrd="9" destOrd="0" parTransId="{838AC8EA-4612-4D5C-9C51-8007FBD2803F}" sibTransId="{13A6DBB2-0205-4629-AE75-0C0C511E3C1C}"/>
    <dgm:cxn modelId="{730C7BFC-78FC-4CA2-8231-E00FE453F0F6}" srcId="{023175FD-3D47-4240-B641-E3293D3E13CA}" destId="{AB150B4B-7310-4E30-AA37-EC820BB2D149}" srcOrd="15" destOrd="0" parTransId="{57698A0D-498C-4561-8DF1-C5B08DC07DE1}" sibTransId="{64BE8B41-87E0-4E1D-A1A9-9849FA52B902}"/>
    <dgm:cxn modelId="{07C379FD-C264-4CEC-A0C6-FBC980FC0C4A}" srcId="{023175FD-3D47-4240-B641-E3293D3E13CA}" destId="{95B4322B-EA68-499A-B601-DC25368F1752}" srcOrd="4" destOrd="0" parTransId="{D1EAD719-03B4-452D-BAE6-70EBBB07C586}" sibTransId="{92A39B02-A57F-4755-890F-436EB47D5C95}"/>
    <dgm:cxn modelId="{21B2ECF9-6EA9-4FAF-B79B-CEAB734AC509}" type="presParOf" srcId="{A0829227-6334-46E4-ACD6-605CE34C8E4D}" destId="{1455AC5C-1369-4886-AA8E-A303271EE1E6}" srcOrd="0" destOrd="0" presId="urn:microsoft.com/office/officeart/2005/8/layout/default"/>
    <dgm:cxn modelId="{1827B125-FE51-47E1-A623-EDAF768C5C22}" type="presParOf" srcId="{A0829227-6334-46E4-ACD6-605CE34C8E4D}" destId="{28B0A2BE-D519-4557-BB38-8F9547F192E7}" srcOrd="1" destOrd="0" presId="urn:microsoft.com/office/officeart/2005/8/layout/default"/>
    <dgm:cxn modelId="{6AC8F4BC-FE98-4DA6-9A9C-446154C35321}" type="presParOf" srcId="{A0829227-6334-46E4-ACD6-605CE34C8E4D}" destId="{B294FA8A-558B-46E7-91F1-AFA0529338EE}" srcOrd="2" destOrd="0" presId="urn:microsoft.com/office/officeart/2005/8/layout/default"/>
    <dgm:cxn modelId="{5A9BDE7C-6765-4772-A2BD-3B5CD565A1E3}" type="presParOf" srcId="{A0829227-6334-46E4-ACD6-605CE34C8E4D}" destId="{B13F0C7A-E8CC-4375-B70D-AC6F33B32AF6}" srcOrd="3" destOrd="0" presId="urn:microsoft.com/office/officeart/2005/8/layout/default"/>
    <dgm:cxn modelId="{C2C5ACFF-0089-4C81-9495-C4358304D5CB}" type="presParOf" srcId="{A0829227-6334-46E4-ACD6-605CE34C8E4D}" destId="{3D2FA521-096F-4E4C-B6B5-23D5E7D96E10}" srcOrd="4" destOrd="0" presId="urn:microsoft.com/office/officeart/2005/8/layout/default"/>
    <dgm:cxn modelId="{F7BF36F1-8A2E-4BC0-94DA-1FF824B3DE38}" type="presParOf" srcId="{A0829227-6334-46E4-ACD6-605CE34C8E4D}" destId="{9656BB13-7C6A-494B-A3F0-DF9D480AD784}" srcOrd="5" destOrd="0" presId="urn:microsoft.com/office/officeart/2005/8/layout/default"/>
    <dgm:cxn modelId="{224B3B91-7786-4BB6-9309-C50787010234}" type="presParOf" srcId="{A0829227-6334-46E4-ACD6-605CE34C8E4D}" destId="{A1707FB1-0F3D-47E1-97D4-5A8A7750BB0B}" srcOrd="6" destOrd="0" presId="urn:microsoft.com/office/officeart/2005/8/layout/default"/>
    <dgm:cxn modelId="{3243E792-C6DA-4B35-B46F-6674BF600204}" type="presParOf" srcId="{A0829227-6334-46E4-ACD6-605CE34C8E4D}" destId="{A101A683-FB0F-4904-B1C8-46CF3FE1A21E}" srcOrd="7" destOrd="0" presId="urn:microsoft.com/office/officeart/2005/8/layout/default"/>
    <dgm:cxn modelId="{0556FEC6-E609-4A41-925F-D8567E7E11D0}" type="presParOf" srcId="{A0829227-6334-46E4-ACD6-605CE34C8E4D}" destId="{E6C0CF95-3207-4B15-B3AF-C9446DB3AC4E}" srcOrd="8" destOrd="0" presId="urn:microsoft.com/office/officeart/2005/8/layout/default"/>
    <dgm:cxn modelId="{E4F9C443-B585-40F0-B26B-909D129BDC43}" type="presParOf" srcId="{A0829227-6334-46E4-ACD6-605CE34C8E4D}" destId="{12610ED4-C1FD-4145-BB7F-3E800E1225B5}" srcOrd="9" destOrd="0" presId="urn:microsoft.com/office/officeart/2005/8/layout/default"/>
    <dgm:cxn modelId="{EDD3DB97-E8AF-47C5-8FD4-136CF6148201}" type="presParOf" srcId="{A0829227-6334-46E4-ACD6-605CE34C8E4D}" destId="{0FB4784B-21CA-4F20-8B23-6DFA95D67C41}" srcOrd="10" destOrd="0" presId="urn:microsoft.com/office/officeart/2005/8/layout/default"/>
    <dgm:cxn modelId="{6703C5B9-DEB5-4C93-85F0-1C24BD401456}" type="presParOf" srcId="{A0829227-6334-46E4-ACD6-605CE34C8E4D}" destId="{96E3EFFE-B8A3-40C9-B3CC-B78E3811B8A7}" srcOrd="11" destOrd="0" presId="urn:microsoft.com/office/officeart/2005/8/layout/default"/>
    <dgm:cxn modelId="{A6FED18A-764F-4002-A602-A0476AA24BBD}" type="presParOf" srcId="{A0829227-6334-46E4-ACD6-605CE34C8E4D}" destId="{F766CE3F-E1A9-4D6D-85C7-F042DA951681}" srcOrd="12" destOrd="0" presId="urn:microsoft.com/office/officeart/2005/8/layout/default"/>
    <dgm:cxn modelId="{70BDD003-1D14-4CCD-9E1D-9DA826871DDC}" type="presParOf" srcId="{A0829227-6334-46E4-ACD6-605CE34C8E4D}" destId="{C449727A-6CA1-4279-9A0C-CA2599728B17}" srcOrd="13" destOrd="0" presId="urn:microsoft.com/office/officeart/2005/8/layout/default"/>
    <dgm:cxn modelId="{C4DFF9F0-0B24-4EFE-A3CF-E3E80D8E7C1D}" type="presParOf" srcId="{A0829227-6334-46E4-ACD6-605CE34C8E4D}" destId="{5EC569CE-DD1F-45EE-A88C-B2BA7820037C}" srcOrd="14" destOrd="0" presId="urn:microsoft.com/office/officeart/2005/8/layout/default"/>
    <dgm:cxn modelId="{863AEB19-1419-4F14-9672-E2DC5A1D358D}" type="presParOf" srcId="{A0829227-6334-46E4-ACD6-605CE34C8E4D}" destId="{64EE225D-941C-4153-9C13-BF3D7EF86712}" srcOrd="15" destOrd="0" presId="urn:microsoft.com/office/officeart/2005/8/layout/default"/>
    <dgm:cxn modelId="{C7880A2F-8006-4744-A1EC-A1266F9A4B7A}" type="presParOf" srcId="{A0829227-6334-46E4-ACD6-605CE34C8E4D}" destId="{90249E04-E663-4238-9481-3C0D26788FB9}" srcOrd="16" destOrd="0" presId="urn:microsoft.com/office/officeart/2005/8/layout/default"/>
    <dgm:cxn modelId="{77217B72-1B05-4B43-88A5-0333D75355C2}" type="presParOf" srcId="{A0829227-6334-46E4-ACD6-605CE34C8E4D}" destId="{B14CAABE-3CB3-44F0-BEDD-F2DDADDC878F}" srcOrd="17" destOrd="0" presId="urn:microsoft.com/office/officeart/2005/8/layout/default"/>
    <dgm:cxn modelId="{57D9D9BD-2323-4A02-9A9A-F67B64689963}" type="presParOf" srcId="{A0829227-6334-46E4-ACD6-605CE34C8E4D}" destId="{61713959-0DD3-4F41-834D-893DCA2AB25B}" srcOrd="18" destOrd="0" presId="urn:microsoft.com/office/officeart/2005/8/layout/default"/>
    <dgm:cxn modelId="{A0DE8D1C-3B4B-4F96-891D-295258B373C3}" type="presParOf" srcId="{A0829227-6334-46E4-ACD6-605CE34C8E4D}" destId="{F8DCD5CD-46DE-44D9-ACE2-F4B49A292414}" srcOrd="19" destOrd="0" presId="urn:microsoft.com/office/officeart/2005/8/layout/default"/>
    <dgm:cxn modelId="{720E07BE-06E8-42C2-9C09-281C87572DDE}" type="presParOf" srcId="{A0829227-6334-46E4-ACD6-605CE34C8E4D}" destId="{6A0C5858-CEEC-49CC-9CEE-2D7051D85C21}" srcOrd="20" destOrd="0" presId="urn:microsoft.com/office/officeart/2005/8/layout/default"/>
    <dgm:cxn modelId="{357E5D2E-0F97-4151-8B50-6E8EB953F9F5}" type="presParOf" srcId="{A0829227-6334-46E4-ACD6-605CE34C8E4D}" destId="{A77D832D-62BB-43F1-A22D-B42EC3599404}" srcOrd="21" destOrd="0" presId="urn:microsoft.com/office/officeart/2005/8/layout/default"/>
    <dgm:cxn modelId="{D15B585E-33E4-41A2-A6E5-59526732F1A6}" type="presParOf" srcId="{A0829227-6334-46E4-ACD6-605CE34C8E4D}" destId="{C1FB0BF8-CCAE-4E79-AC26-E47778494EB1}" srcOrd="22" destOrd="0" presId="urn:microsoft.com/office/officeart/2005/8/layout/default"/>
    <dgm:cxn modelId="{F5F8512D-6FC2-4026-9FAE-4CFB33517C86}" type="presParOf" srcId="{A0829227-6334-46E4-ACD6-605CE34C8E4D}" destId="{CD033BE1-DC22-4041-AEB1-8618103BD14F}" srcOrd="23" destOrd="0" presId="urn:microsoft.com/office/officeart/2005/8/layout/default"/>
    <dgm:cxn modelId="{4F0A77EB-77C5-497B-9EFB-E423B69D01E7}" type="presParOf" srcId="{A0829227-6334-46E4-ACD6-605CE34C8E4D}" destId="{DE78557D-89E4-45F9-9114-6F51C1DF0902}" srcOrd="24" destOrd="0" presId="urn:microsoft.com/office/officeart/2005/8/layout/default"/>
    <dgm:cxn modelId="{E11E90E1-87DE-4113-9896-9D8C98507710}" type="presParOf" srcId="{A0829227-6334-46E4-ACD6-605CE34C8E4D}" destId="{0FBCE1A3-96F1-40CE-932A-ACEDF8740314}" srcOrd="25" destOrd="0" presId="urn:microsoft.com/office/officeart/2005/8/layout/default"/>
    <dgm:cxn modelId="{E11BE9A8-0FCF-406E-A1B7-C341218BF560}" type="presParOf" srcId="{A0829227-6334-46E4-ACD6-605CE34C8E4D}" destId="{6D340183-F04B-46BC-A71E-D67618A366C0}" srcOrd="26" destOrd="0" presId="urn:microsoft.com/office/officeart/2005/8/layout/default"/>
    <dgm:cxn modelId="{3AE6A3D7-70D5-448F-B929-4EF43E671A8D}" type="presParOf" srcId="{A0829227-6334-46E4-ACD6-605CE34C8E4D}" destId="{5AAF24AF-5BE2-4E4C-9D4D-6EE45FD89AB4}" srcOrd="27" destOrd="0" presId="urn:microsoft.com/office/officeart/2005/8/layout/default"/>
    <dgm:cxn modelId="{788D040A-56FD-451E-8D84-217ED20C4A6D}" type="presParOf" srcId="{A0829227-6334-46E4-ACD6-605CE34C8E4D}" destId="{3DB30F5C-E76C-42F1-8717-51085F0578D6}" srcOrd="28" destOrd="0" presId="urn:microsoft.com/office/officeart/2005/8/layout/default"/>
    <dgm:cxn modelId="{5348688B-7002-4E63-AB5A-63A1FABC48A9}" type="presParOf" srcId="{A0829227-6334-46E4-ACD6-605CE34C8E4D}" destId="{C07F6F45-BE3E-4FC7-BFBE-5DA7DEF70247}" srcOrd="29" destOrd="0" presId="urn:microsoft.com/office/officeart/2005/8/layout/default"/>
    <dgm:cxn modelId="{65B19AD7-FB90-4B64-BEE6-788415941785}" type="presParOf" srcId="{A0829227-6334-46E4-ACD6-605CE34C8E4D}" destId="{42D4BB1C-87F7-4ACB-B31F-4408EA2D52A0}" srcOrd="30" destOrd="0" presId="urn:microsoft.com/office/officeart/2005/8/layout/default"/>
    <dgm:cxn modelId="{78622FAC-D8BE-4C79-89A0-69FC5A9F17C6}" type="presParOf" srcId="{A0829227-6334-46E4-ACD6-605CE34C8E4D}" destId="{E28FE214-8428-41D6-9FD9-EF124102C4A7}" srcOrd="31" destOrd="0" presId="urn:microsoft.com/office/officeart/2005/8/layout/default"/>
    <dgm:cxn modelId="{85EE6BE9-FDAB-4D82-8FCD-587E5F0E2D9F}" type="presParOf" srcId="{A0829227-6334-46E4-ACD6-605CE34C8E4D}" destId="{10FC8358-A32B-4915-85A4-7EBACD55FD31}" srcOrd="3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2B3268-8DAD-4F9E-9168-B0451057C84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F5CA67F-11C5-4F99-8DA5-3B1648FEFFDC}">
      <dgm:prSet/>
      <dgm:spPr/>
      <dgm:t>
        <a:bodyPr/>
        <a:lstStyle/>
        <a:p>
          <a:r>
            <a:rPr lang="en-US" b="1" i="0" dirty="0"/>
            <a:t>Purpose: </a:t>
          </a:r>
          <a:r>
            <a:rPr lang="en-US" b="0" i="0" dirty="0"/>
            <a:t>To prevent storage or any other </a:t>
          </a:r>
          <a:r>
            <a:rPr lang="en-US" b="0" i="0" u="sng" dirty="0"/>
            <a:t>obstruction from interfering with the sprinkler's spray pattern during a fire. </a:t>
          </a:r>
          <a:endParaRPr lang="en-US" u="sng" dirty="0"/>
        </a:p>
      </dgm:t>
    </dgm:pt>
    <dgm:pt modelId="{BEEF96BC-34AF-40D4-9632-5E37321DCB33}" type="parTrans" cxnId="{28689108-D8C1-4187-8D41-3254921C9456}">
      <dgm:prSet/>
      <dgm:spPr/>
      <dgm:t>
        <a:bodyPr/>
        <a:lstStyle/>
        <a:p>
          <a:endParaRPr lang="en-US"/>
        </a:p>
      </dgm:t>
    </dgm:pt>
    <dgm:pt modelId="{4657F9DD-2750-4FE5-AB1A-878EB9111CB8}" type="sibTrans" cxnId="{28689108-D8C1-4187-8D41-3254921C9456}">
      <dgm:prSet/>
      <dgm:spPr/>
      <dgm:t>
        <a:bodyPr/>
        <a:lstStyle/>
        <a:p>
          <a:endParaRPr lang="en-US"/>
        </a:p>
      </dgm:t>
    </dgm:pt>
    <dgm:pt modelId="{63CB3027-3A15-4BA2-8C98-39F06C66D95E}">
      <dgm:prSet/>
      <dgm:spPr/>
      <dgm:t>
        <a:bodyPr/>
        <a:lstStyle/>
        <a:p>
          <a:r>
            <a:rPr lang="en-US" b="1" i="0" dirty="0"/>
            <a:t>Requirement:  </a:t>
          </a:r>
          <a:r>
            <a:rPr lang="en-US" b="0" i="0" dirty="0"/>
            <a:t>Any storage or obstruction must be kept at least </a:t>
          </a:r>
          <a:r>
            <a:rPr lang="en-US" b="0" i="0" u="sng" dirty="0"/>
            <a:t>18 inches below the sprinkler </a:t>
          </a:r>
          <a:r>
            <a:rPr lang="en-US" b="0" i="0" dirty="0"/>
            <a:t>head deflectors. </a:t>
          </a:r>
          <a:endParaRPr lang="en-US" dirty="0"/>
        </a:p>
      </dgm:t>
    </dgm:pt>
    <dgm:pt modelId="{7D2EC878-9CB7-47D5-9B23-DD1752E0E417}" type="parTrans" cxnId="{EEAD2335-AE81-4234-AB63-BFE69C1D4253}">
      <dgm:prSet/>
      <dgm:spPr/>
      <dgm:t>
        <a:bodyPr/>
        <a:lstStyle/>
        <a:p>
          <a:endParaRPr lang="en-US"/>
        </a:p>
      </dgm:t>
    </dgm:pt>
    <dgm:pt modelId="{2CCD092B-9052-48DD-9A94-7A9122104B5A}" type="sibTrans" cxnId="{EEAD2335-AE81-4234-AB63-BFE69C1D4253}">
      <dgm:prSet/>
      <dgm:spPr/>
      <dgm:t>
        <a:bodyPr/>
        <a:lstStyle/>
        <a:p>
          <a:endParaRPr lang="en-US"/>
        </a:p>
      </dgm:t>
    </dgm:pt>
    <dgm:pt modelId="{CAFEDAB0-4F55-4863-92E8-92AEE93B20C8}">
      <dgm:prSet/>
      <dgm:spPr/>
      <dgm:t>
        <a:bodyPr/>
        <a:lstStyle/>
        <a:p>
          <a:r>
            <a:rPr lang="en-US" b="1" i="0" dirty="0"/>
            <a:t>Exceptions:  </a:t>
          </a:r>
          <a:r>
            <a:rPr lang="en-US" b="0" i="0" dirty="0"/>
            <a:t>In some cases, if storage is close to the ceiling, in-rack sprinklers or other special protection methods might be required. </a:t>
          </a:r>
          <a:endParaRPr lang="en-US" dirty="0"/>
        </a:p>
      </dgm:t>
    </dgm:pt>
    <dgm:pt modelId="{469B6BB4-A663-44EF-9F61-BD99196FA239}" type="parTrans" cxnId="{910A26AA-0076-4D83-B310-BA063D754078}">
      <dgm:prSet/>
      <dgm:spPr/>
      <dgm:t>
        <a:bodyPr/>
        <a:lstStyle/>
        <a:p>
          <a:endParaRPr lang="en-US"/>
        </a:p>
      </dgm:t>
    </dgm:pt>
    <dgm:pt modelId="{9662D76F-EB4F-433F-8D2E-A9D9009A263F}" type="sibTrans" cxnId="{910A26AA-0076-4D83-B310-BA063D754078}">
      <dgm:prSet/>
      <dgm:spPr/>
      <dgm:t>
        <a:bodyPr/>
        <a:lstStyle/>
        <a:p>
          <a:endParaRPr lang="en-US"/>
        </a:p>
      </dgm:t>
    </dgm:pt>
    <dgm:pt modelId="{D1943BB1-0996-432F-825F-21CED9B2F1ED}" type="pres">
      <dgm:prSet presAssocID="{122B3268-8DAD-4F9E-9168-B0451057C847}" presName="linear" presStyleCnt="0">
        <dgm:presLayoutVars>
          <dgm:animLvl val="lvl"/>
          <dgm:resizeHandles val="exact"/>
        </dgm:presLayoutVars>
      </dgm:prSet>
      <dgm:spPr/>
    </dgm:pt>
    <dgm:pt modelId="{1C7E2805-91D2-405A-8919-DE1D0EF0376D}" type="pres">
      <dgm:prSet presAssocID="{1F5CA67F-11C5-4F99-8DA5-3B1648FEFFD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3CD2C7D-C470-42FE-ABC8-941001ED324E}" type="pres">
      <dgm:prSet presAssocID="{4657F9DD-2750-4FE5-AB1A-878EB9111CB8}" presName="spacer" presStyleCnt="0"/>
      <dgm:spPr/>
    </dgm:pt>
    <dgm:pt modelId="{51AF46AA-AE1D-45CB-895B-E15FE1453C3F}" type="pres">
      <dgm:prSet presAssocID="{63CB3027-3A15-4BA2-8C98-39F06C66D95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3F60B09-4DE8-4A41-B7C2-BB6E752E70BF}" type="pres">
      <dgm:prSet presAssocID="{2CCD092B-9052-48DD-9A94-7A9122104B5A}" presName="spacer" presStyleCnt="0"/>
      <dgm:spPr/>
    </dgm:pt>
    <dgm:pt modelId="{FF9039CE-58BD-4CBC-80B1-C30AF6C88372}" type="pres">
      <dgm:prSet presAssocID="{CAFEDAB0-4F55-4863-92E8-92AEE93B20C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8689108-D8C1-4187-8D41-3254921C9456}" srcId="{122B3268-8DAD-4F9E-9168-B0451057C847}" destId="{1F5CA67F-11C5-4F99-8DA5-3B1648FEFFDC}" srcOrd="0" destOrd="0" parTransId="{BEEF96BC-34AF-40D4-9632-5E37321DCB33}" sibTransId="{4657F9DD-2750-4FE5-AB1A-878EB9111CB8}"/>
    <dgm:cxn modelId="{EEAD2335-AE81-4234-AB63-BFE69C1D4253}" srcId="{122B3268-8DAD-4F9E-9168-B0451057C847}" destId="{63CB3027-3A15-4BA2-8C98-39F06C66D95E}" srcOrd="1" destOrd="0" parTransId="{7D2EC878-9CB7-47D5-9B23-DD1752E0E417}" sibTransId="{2CCD092B-9052-48DD-9A94-7A9122104B5A}"/>
    <dgm:cxn modelId="{A59BBE40-BD50-4F76-A7AA-9DEDFF144A67}" type="presOf" srcId="{CAFEDAB0-4F55-4863-92E8-92AEE93B20C8}" destId="{FF9039CE-58BD-4CBC-80B1-C30AF6C88372}" srcOrd="0" destOrd="0" presId="urn:microsoft.com/office/officeart/2005/8/layout/vList2"/>
    <dgm:cxn modelId="{FF90E65C-8102-445C-865F-239CEB828670}" type="presOf" srcId="{1F5CA67F-11C5-4F99-8DA5-3B1648FEFFDC}" destId="{1C7E2805-91D2-405A-8919-DE1D0EF0376D}" srcOrd="0" destOrd="0" presId="urn:microsoft.com/office/officeart/2005/8/layout/vList2"/>
    <dgm:cxn modelId="{D61F7E9B-6DB6-4F39-98E5-20AEECC5D3BF}" type="presOf" srcId="{63CB3027-3A15-4BA2-8C98-39F06C66D95E}" destId="{51AF46AA-AE1D-45CB-895B-E15FE1453C3F}" srcOrd="0" destOrd="0" presId="urn:microsoft.com/office/officeart/2005/8/layout/vList2"/>
    <dgm:cxn modelId="{910A26AA-0076-4D83-B310-BA063D754078}" srcId="{122B3268-8DAD-4F9E-9168-B0451057C847}" destId="{CAFEDAB0-4F55-4863-92E8-92AEE93B20C8}" srcOrd="2" destOrd="0" parTransId="{469B6BB4-A663-44EF-9F61-BD99196FA239}" sibTransId="{9662D76F-EB4F-433F-8D2E-A9D9009A263F}"/>
    <dgm:cxn modelId="{0AE0A8B3-53D1-49D9-8CDD-9592969430A7}" type="presOf" srcId="{122B3268-8DAD-4F9E-9168-B0451057C847}" destId="{D1943BB1-0996-432F-825F-21CED9B2F1ED}" srcOrd="0" destOrd="0" presId="urn:microsoft.com/office/officeart/2005/8/layout/vList2"/>
    <dgm:cxn modelId="{E7393F6C-D944-4CEC-A657-F265F90B7EBF}" type="presParOf" srcId="{D1943BB1-0996-432F-825F-21CED9B2F1ED}" destId="{1C7E2805-91D2-405A-8919-DE1D0EF0376D}" srcOrd="0" destOrd="0" presId="urn:microsoft.com/office/officeart/2005/8/layout/vList2"/>
    <dgm:cxn modelId="{598C72CD-DC6F-4234-93B3-519685CDF74E}" type="presParOf" srcId="{D1943BB1-0996-432F-825F-21CED9B2F1ED}" destId="{B3CD2C7D-C470-42FE-ABC8-941001ED324E}" srcOrd="1" destOrd="0" presId="urn:microsoft.com/office/officeart/2005/8/layout/vList2"/>
    <dgm:cxn modelId="{3076FD3B-19AD-4501-B67D-DC6C3606658F}" type="presParOf" srcId="{D1943BB1-0996-432F-825F-21CED9B2F1ED}" destId="{51AF46AA-AE1D-45CB-895B-E15FE1453C3F}" srcOrd="2" destOrd="0" presId="urn:microsoft.com/office/officeart/2005/8/layout/vList2"/>
    <dgm:cxn modelId="{EB6595E0-1B79-4DDE-A4AD-65F64CCFF883}" type="presParOf" srcId="{D1943BB1-0996-432F-825F-21CED9B2F1ED}" destId="{B3F60B09-4DE8-4A41-B7C2-BB6E752E70BF}" srcOrd="3" destOrd="0" presId="urn:microsoft.com/office/officeart/2005/8/layout/vList2"/>
    <dgm:cxn modelId="{51B57DBA-F48C-4F15-8224-4E9BE23D220A}" type="presParOf" srcId="{D1943BB1-0996-432F-825F-21CED9B2F1ED}" destId="{FF9039CE-58BD-4CBC-80B1-C30AF6C8837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A662F9-2F49-40A4-97AB-4DFFC5397143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5F17712-29B3-4E9A-9046-573875FA2E64}">
      <dgm:prSet/>
      <dgm:spPr/>
      <dgm:t>
        <a:bodyPr/>
        <a:lstStyle/>
        <a:p>
          <a:r>
            <a:rPr lang="en-US" b="1" i="0"/>
            <a:t>Placement and Monitoring:</a:t>
          </a:r>
          <a:endParaRPr lang="en-US"/>
        </a:p>
      </dgm:t>
    </dgm:pt>
    <dgm:pt modelId="{D3DDEF86-12D8-4199-8621-A73DD36FFBD8}" type="parTrans" cxnId="{18D2B86D-3541-4D68-975D-290AFAA2B439}">
      <dgm:prSet/>
      <dgm:spPr/>
      <dgm:t>
        <a:bodyPr/>
        <a:lstStyle/>
        <a:p>
          <a:endParaRPr lang="en-US"/>
        </a:p>
      </dgm:t>
    </dgm:pt>
    <dgm:pt modelId="{D75F50CE-495F-4D22-86FA-53754C35A252}" type="sibTrans" cxnId="{18D2B86D-3541-4D68-975D-290AFAA2B439}">
      <dgm:prSet/>
      <dgm:spPr/>
      <dgm:t>
        <a:bodyPr/>
        <a:lstStyle/>
        <a:p>
          <a:endParaRPr lang="en-US"/>
        </a:p>
      </dgm:t>
    </dgm:pt>
    <dgm:pt modelId="{BB040D1A-48C7-46AD-8E2B-BCC9DF419A87}">
      <dgm:prSet/>
      <dgm:spPr/>
      <dgm:t>
        <a:bodyPr/>
        <a:lstStyle/>
        <a:p>
          <a:r>
            <a:rPr lang="en-US" b="0" i="0"/>
            <a:t>Keep heaters at least three feet away from combustibles (e.g., paper, furniture, draperies).</a:t>
          </a:r>
          <a:endParaRPr lang="en-US"/>
        </a:p>
      </dgm:t>
    </dgm:pt>
    <dgm:pt modelId="{0B2E1353-695D-49B9-8854-B1F07A5935FB}" type="parTrans" cxnId="{C995C90F-F2C2-4D31-A6A5-6B1C121486D8}">
      <dgm:prSet/>
      <dgm:spPr/>
      <dgm:t>
        <a:bodyPr/>
        <a:lstStyle/>
        <a:p>
          <a:endParaRPr lang="en-US"/>
        </a:p>
      </dgm:t>
    </dgm:pt>
    <dgm:pt modelId="{572ABDB2-8889-41CF-9136-8E5BD1D60530}" type="sibTrans" cxnId="{C995C90F-F2C2-4D31-A6A5-6B1C121486D8}">
      <dgm:prSet/>
      <dgm:spPr/>
      <dgm:t>
        <a:bodyPr/>
        <a:lstStyle/>
        <a:p>
          <a:endParaRPr lang="en-US"/>
        </a:p>
      </dgm:t>
    </dgm:pt>
    <dgm:pt modelId="{780DEB03-F891-4DD2-8096-291ED25A497F}">
      <dgm:prSet/>
      <dgm:spPr/>
      <dgm:t>
        <a:bodyPr/>
        <a:lstStyle/>
        <a:p>
          <a:r>
            <a:rPr lang="en-US" b="0" i="0" dirty="0"/>
            <a:t>Never use space heaters near water unless plugged into a GFCI outlet.</a:t>
          </a:r>
          <a:endParaRPr lang="en-US" dirty="0"/>
        </a:p>
      </dgm:t>
    </dgm:pt>
    <dgm:pt modelId="{82FA419A-0548-4533-9C29-AFE29191E7B4}" type="parTrans" cxnId="{F636644E-6AE8-4012-93E9-8A85183E43A4}">
      <dgm:prSet/>
      <dgm:spPr/>
      <dgm:t>
        <a:bodyPr/>
        <a:lstStyle/>
        <a:p>
          <a:endParaRPr lang="en-US"/>
        </a:p>
      </dgm:t>
    </dgm:pt>
    <dgm:pt modelId="{41FF9EFF-0281-41A8-8B64-1B09A844BB9C}" type="sibTrans" cxnId="{F636644E-6AE8-4012-93E9-8A85183E43A4}">
      <dgm:prSet/>
      <dgm:spPr/>
      <dgm:t>
        <a:bodyPr/>
        <a:lstStyle/>
        <a:p>
          <a:endParaRPr lang="en-US"/>
        </a:p>
      </dgm:t>
    </dgm:pt>
    <dgm:pt modelId="{14E72C4B-5034-459F-9FF7-AD7FC4CBE43E}">
      <dgm:prSet/>
      <dgm:spPr/>
      <dgm:t>
        <a:bodyPr/>
        <a:lstStyle/>
        <a:p>
          <a:r>
            <a:rPr lang="en-US" b="1" i="0"/>
            <a:t>Electrical Safety:</a:t>
          </a:r>
          <a:endParaRPr lang="en-US"/>
        </a:p>
      </dgm:t>
    </dgm:pt>
    <dgm:pt modelId="{4EE090CD-2A8B-4A21-9125-97E78BCEA651}" type="parTrans" cxnId="{DBEB24EC-B20C-4272-9BD8-7DB7E547B208}">
      <dgm:prSet/>
      <dgm:spPr/>
      <dgm:t>
        <a:bodyPr/>
        <a:lstStyle/>
        <a:p>
          <a:endParaRPr lang="en-US"/>
        </a:p>
      </dgm:t>
    </dgm:pt>
    <dgm:pt modelId="{767B3B6B-C219-4BF5-B3D1-F6E7C7FD82D9}" type="sibTrans" cxnId="{DBEB24EC-B20C-4272-9BD8-7DB7E547B208}">
      <dgm:prSet/>
      <dgm:spPr/>
      <dgm:t>
        <a:bodyPr/>
        <a:lstStyle/>
        <a:p>
          <a:endParaRPr lang="en-US"/>
        </a:p>
      </dgm:t>
    </dgm:pt>
    <dgm:pt modelId="{00943C07-A8C5-49D7-95AE-7E5866EDCB91}">
      <dgm:prSet/>
      <dgm:spPr/>
      <dgm:t>
        <a:bodyPr/>
        <a:lstStyle/>
        <a:p>
          <a:r>
            <a:rPr lang="en-US" b="0" i="0"/>
            <a:t>Only one space heater per electrical circuit.</a:t>
          </a:r>
          <a:endParaRPr lang="en-US"/>
        </a:p>
      </dgm:t>
    </dgm:pt>
    <dgm:pt modelId="{C4602BE4-4E95-427B-B004-F440F93207C8}" type="parTrans" cxnId="{BDA224C5-30D5-4A88-879B-5F1C12400E49}">
      <dgm:prSet/>
      <dgm:spPr/>
      <dgm:t>
        <a:bodyPr/>
        <a:lstStyle/>
        <a:p>
          <a:endParaRPr lang="en-US"/>
        </a:p>
      </dgm:t>
    </dgm:pt>
    <dgm:pt modelId="{56C263F1-A618-4395-9037-CF19D37F032E}" type="sibTrans" cxnId="{BDA224C5-30D5-4A88-879B-5F1C12400E49}">
      <dgm:prSet/>
      <dgm:spPr/>
      <dgm:t>
        <a:bodyPr/>
        <a:lstStyle/>
        <a:p>
          <a:endParaRPr lang="en-US"/>
        </a:p>
      </dgm:t>
    </dgm:pt>
    <dgm:pt modelId="{A09A24B9-5C95-43A6-B927-C3A34D12354E}">
      <dgm:prSet/>
      <dgm:spPr/>
      <dgm:t>
        <a:bodyPr/>
        <a:lstStyle/>
        <a:p>
          <a:r>
            <a:rPr lang="en-US" b="0" i="0"/>
            <a:t>Avoid using heaters with damaged parts, cords, or missing ground prongs.</a:t>
          </a:r>
          <a:endParaRPr lang="en-US"/>
        </a:p>
      </dgm:t>
    </dgm:pt>
    <dgm:pt modelId="{CD690350-8C0D-42EB-8198-04231DADA43F}" type="parTrans" cxnId="{56198523-84B0-45A3-B313-1FE5A63E8651}">
      <dgm:prSet/>
      <dgm:spPr/>
      <dgm:t>
        <a:bodyPr/>
        <a:lstStyle/>
        <a:p>
          <a:endParaRPr lang="en-US"/>
        </a:p>
      </dgm:t>
    </dgm:pt>
    <dgm:pt modelId="{02EE3F25-F831-46EB-9D43-EADC44DFB6A9}" type="sibTrans" cxnId="{56198523-84B0-45A3-B313-1FE5A63E8651}">
      <dgm:prSet/>
      <dgm:spPr/>
      <dgm:t>
        <a:bodyPr/>
        <a:lstStyle/>
        <a:p>
          <a:endParaRPr lang="en-US"/>
        </a:p>
      </dgm:t>
    </dgm:pt>
    <dgm:pt modelId="{43C0FD81-5DE5-446F-92B8-E518BDDD7562}">
      <dgm:prSet/>
      <dgm:spPr/>
      <dgm:t>
        <a:bodyPr/>
        <a:lstStyle/>
        <a:p>
          <a:r>
            <a:rPr lang="en-US" b="1" i="0"/>
            <a:t>Operation:</a:t>
          </a:r>
          <a:endParaRPr lang="en-US"/>
        </a:p>
      </dgm:t>
    </dgm:pt>
    <dgm:pt modelId="{89DC1F73-9602-4A9C-BA17-FED3DF08A339}" type="parTrans" cxnId="{81A42198-AFE7-4C30-9A72-CBECC0544BEF}">
      <dgm:prSet/>
      <dgm:spPr/>
      <dgm:t>
        <a:bodyPr/>
        <a:lstStyle/>
        <a:p>
          <a:endParaRPr lang="en-US"/>
        </a:p>
      </dgm:t>
    </dgm:pt>
    <dgm:pt modelId="{BD2A97EA-A502-405E-B1B5-A06DE06FD308}" type="sibTrans" cxnId="{81A42198-AFE7-4C30-9A72-CBECC0544BEF}">
      <dgm:prSet/>
      <dgm:spPr/>
      <dgm:t>
        <a:bodyPr/>
        <a:lstStyle/>
        <a:p>
          <a:endParaRPr lang="en-US"/>
        </a:p>
      </dgm:t>
    </dgm:pt>
    <dgm:pt modelId="{5218EB3F-8ED4-49EA-8743-4A038E010AEE}">
      <dgm:prSet/>
      <dgm:spPr/>
      <dgm:t>
        <a:bodyPr/>
        <a:lstStyle/>
        <a:p>
          <a:r>
            <a:rPr lang="en-US" b="0" i="0"/>
            <a:t>Turn off heaters when leaving your workspace. Heaters should never be left on unattended.</a:t>
          </a:r>
          <a:endParaRPr lang="en-US"/>
        </a:p>
      </dgm:t>
    </dgm:pt>
    <dgm:pt modelId="{C628FB40-DFC6-49AB-98CE-B29A48703231}" type="parTrans" cxnId="{89D21FDE-5C55-4745-A68E-2B804777C9E2}">
      <dgm:prSet/>
      <dgm:spPr/>
      <dgm:t>
        <a:bodyPr/>
        <a:lstStyle/>
        <a:p>
          <a:endParaRPr lang="en-US"/>
        </a:p>
      </dgm:t>
    </dgm:pt>
    <dgm:pt modelId="{E15C45FD-866C-494E-88AC-35447C36A0A6}" type="sibTrans" cxnId="{89D21FDE-5C55-4745-A68E-2B804777C9E2}">
      <dgm:prSet/>
      <dgm:spPr/>
      <dgm:t>
        <a:bodyPr/>
        <a:lstStyle/>
        <a:p>
          <a:endParaRPr lang="en-US"/>
        </a:p>
      </dgm:t>
    </dgm:pt>
    <dgm:pt modelId="{9DA61BD2-9593-427F-A439-9CB24AB4929C}">
      <dgm:prSet/>
      <dgm:spPr/>
      <dgm:t>
        <a:bodyPr/>
        <a:lstStyle/>
        <a:p>
          <a:r>
            <a:rPr lang="en-US" b="0" i="0"/>
            <a:t>Unplug heaters at the end of the workday.</a:t>
          </a:r>
          <a:endParaRPr lang="en-US"/>
        </a:p>
      </dgm:t>
    </dgm:pt>
    <dgm:pt modelId="{319DF943-38B4-4759-9C54-371A3942F049}" type="parTrans" cxnId="{FE6B71F0-5008-42F0-88C7-E67BD8E3E040}">
      <dgm:prSet/>
      <dgm:spPr/>
      <dgm:t>
        <a:bodyPr/>
        <a:lstStyle/>
        <a:p>
          <a:endParaRPr lang="en-US"/>
        </a:p>
      </dgm:t>
    </dgm:pt>
    <dgm:pt modelId="{EA47AC08-65C7-42CC-9520-2904F2221EA2}" type="sibTrans" cxnId="{FE6B71F0-5008-42F0-88C7-E67BD8E3E040}">
      <dgm:prSet/>
      <dgm:spPr/>
      <dgm:t>
        <a:bodyPr/>
        <a:lstStyle/>
        <a:p>
          <a:endParaRPr lang="en-US"/>
        </a:p>
      </dgm:t>
    </dgm:pt>
    <dgm:pt modelId="{B26D73E1-A2FA-4D25-B96C-090E0B16852D}">
      <dgm:prSet/>
      <dgm:spPr/>
      <dgm:t>
        <a:bodyPr/>
        <a:lstStyle/>
        <a:p>
          <a:r>
            <a:rPr lang="en-US" b="1" i="0"/>
            <a:t>Compliance Checks:</a:t>
          </a:r>
          <a:endParaRPr lang="en-US"/>
        </a:p>
      </dgm:t>
    </dgm:pt>
    <dgm:pt modelId="{3B9EA6D2-48DC-42E0-90E2-D47779BCFA09}" type="parTrans" cxnId="{0D73C57B-9735-4006-ACBB-224DC4AC07F0}">
      <dgm:prSet/>
      <dgm:spPr/>
      <dgm:t>
        <a:bodyPr/>
        <a:lstStyle/>
        <a:p>
          <a:endParaRPr lang="en-US"/>
        </a:p>
      </dgm:t>
    </dgm:pt>
    <dgm:pt modelId="{625912F1-EE71-45F8-8858-6D9CC318DB2E}" type="sibTrans" cxnId="{0D73C57B-9735-4006-ACBB-224DC4AC07F0}">
      <dgm:prSet/>
      <dgm:spPr/>
      <dgm:t>
        <a:bodyPr/>
        <a:lstStyle/>
        <a:p>
          <a:endParaRPr lang="en-US"/>
        </a:p>
      </dgm:t>
    </dgm:pt>
    <dgm:pt modelId="{F3C086D7-99F6-4791-9E96-13B36DEFA012}">
      <dgm:prSet/>
      <dgm:spPr/>
      <dgm:t>
        <a:bodyPr/>
        <a:lstStyle/>
        <a:p>
          <a:r>
            <a:rPr lang="en-US" b="0" i="0"/>
            <a:t>Spot checks will be conducted to ensure adherence to these policies.</a:t>
          </a:r>
          <a:endParaRPr lang="en-US"/>
        </a:p>
      </dgm:t>
    </dgm:pt>
    <dgm:pt modelId="{7ED0809F-206F-4A27-BC50-C3F92B9EB19C}" type="parTrans" cxnId="{1D71106A-F60E-4E8E-9505-054E5BD7EE48}">
      <dgm:prSet/>
      <dgm:spPr/>
      <dgm:t>
        <a:bodyPr/>
        <a:lstStyle/>
        <a:p>
          <a:endParaRPr lang="en-US"/>
        </a:p>
      </dgm:t>
    </dgm:pt>
    <dgm:pt modelId="{FDF5D51B-0E09-46BF-B74A-42C1166E3474}" type="sibTrans" cxnId="{1D71106A-F60E-4E8E-9505-054E5BD7EE48}">
      <dgm:prSet/>
      <dgm:spPr/>
      <dgm:t>
        <a:bodyPr/>
        <a:lstStyle/>
        <a:p>
          <a:endParaRPr lang="en-US"/>
        </a:p>
      </dgm:t>
    </dgm:pt>
    <dgm:pt modelId="{A980B5FC-A2A4-4AC0-BE56-9F4E3160E58F}" type="pres">
      <dgm:prSet presAssocID="{BFA662F9-2F49-40A4-97AB-4DFFC5397143}" presName="linear" presStyleCnt="0">
        <dgm:presLayoutVars>
          <dgm:animLvl val="lvl"/>
          <dgm:resizeHandles val="exact"/>
        </dgm:presLayoutVars>
      </dgm:prSet>
      <dgm:spPr/>
    </dgm:pt>
    <dgm:pt modelId="{CD627B5F-D72D-4F1B-A595-EE3FDAD713F4}" type="pres">
      <dgm:prSet presAssocID="{95F17712-29B3-4E9A-9046-573875FA2E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B3D0E5D-1CC6-44B2-B16E-4F916D091FF7}" type="pres">
      <dgm:prSet presAssocID="{95F17712-29B3-4E9A-9046-573875FA2E64}" presName="childText" presStyleLbl="revTx" presStyleIdx="0" presStyleCnt="4">
        <dgm:presLayoutVars>
          <dgm:bulletEnabled val="1"/>
        </dgm:presLayoutVars>
      </dgm:prSet>
      <dgm:spPr/>
    </dgm:pt>
    <dgm:pt modelId="{EA66B861-6275-4371-86FA-A73AFD2EA89F}" type="pres">
      <dgm:prSet presAssocID="{14E72C4B-5034-459F-9FF7-AD7FC4CBE43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B75E822-3228-4ED4-A013-76DA038A92CB}" type="pres">
      <dgm:prSet presAssocID="{14E72C4B-5034-459F-9FF7-AD7FC4CBE43E}" presName="childText" presStyleLbl="revTx" presStyleIdx="1" presStyleCnt="4">
        <dgm:presLayoutVars>
          <dgm:bulletEnabled val="1"/>
        </dgm:presLayoutVars>
      </dgm:prSet>
      <dgm:spPr/>
    </dgm:pt>
    <dgm:pt modelId="{E97EB94D-7727-45C8-A3C5-F86EA4C73A76}" type="pres">
      <dgm:prSet presAssocID="{43C0FD81-5DE5-446F-92B8-E518BDDD756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D55F6D2-8071-40F0-98AF-7CCFE0BA8DEB}" type="pres">
      <dgm:prSet presAssocID="{43C0FD81-5DE5-446F-92B8-E518BDDD7562}" presName="childText" presStyleLbl="revTx" presStyleIdx="2" presStyleCnt="4">
        <dgm:presLayoutVars>
          <dgm:bulletEnabled val="1"/>
        </dgm:presLayoutVars>
      </dgm:prSet>
      <dgm:spPr/>
    </dgm:pt>
    <dgm:pt modelId="{55B949CB-A139-4BCB-826D-77FD0B7370AF}" type="pres">
      <dgm:prSet presAssocID="{B26D73E1-A2FA-4D25-B96C-090E0B16852D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5014FB8-49B6-4F30-BF82-1A89E0A70C7D}" type="pres">
      <dgm:prSet presAssocID="{B26D73E1-A2FA-4D25-B96C-090E0B16852D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C995C90F-F2C2-4D31-A6A5-6B1C121486D8}" srcId="{95F17712-29B3-4E9A-9046-573875FA2E64}" destId="{BB040D1A-48C7-46AD-8E2B-BCC9DF419A87}" srcOrd="0" destOrd="0" parTransId="{0B2E1353-695D-49B9-8854-B1F07A5935FB}" sibTransId="{572ABDB2-8889-41CF-9136-8E5BD1D60530}"/>
    <dgm:cxn modelId="{56198523-84B0-45A3-B313-1FE5A63E8651}" srcId="{14E72C4B-5034-459F-9FF7-AD7FC4CBE43E}" destId="{A09A24B9-5C95-43A6-B927-C3A34D12354E}" srcOrd="1" destOrd="0" parTransId="{CD690350-8C0D-42EB-8198-04231DADA43F}" sibTransId="{02EE3F25-F831-46EB-9D43-EADC44DFB6A9}"/>
    <dgm:cxn modelId="{B2F5212C-E293-48E7-995A-648AE680C130}" type="presOf" srcId="{5218EB3F-8ED4-49EA-8743-4A038E010AEE}" destId="{2D55F6D2-8071-40F0-98AF-7CCFE0BA8DEB}" srcOrd="0" destOrd="0" presId="urn:microsoft.com/office/officeart/2005/8/layout/vList2"/>
    <dgm:cxn modelId="{8478BD3F-8C96-42C7-9737-5CB3E1A3DCDD}" type="presOf" srcId="{43C0FD81-5DE5-446F-92B8-E518BDDD7562}" destId="{E97EB94D-7727-45C8-A3C5-F86EA4C73A76}" srcOrd="0" destOrd="0" presId="urn:microsoft.com/office/officeart/2005/8/layout/vList2"/>
    <dgm:cxn modelId="{1D71106A-F60E-4E8E-9505-054E5BD7EE48}" srcId="{B26D73E1-A2FA-4D25-B96C-090E0B16852D}" destId="{F3C086D7-99F6-4791-9E96-13B36DEFA012}" srcOrd="0" destOrd="0" parTransId="{7ED0809F-206F-4A27-BC50-C3F92B9EB19C}" sibTransId="{FDF5D51B-0E09-46BF-B74A-42C1166E3474}"/>
    <dgm:cxn modelId="{D0F4FF6B-EEDE-4E45-9CAE-CFDC1F165146}" type="presOf" srcId="{95F17712-29B3-4E9A-9046-573875FA2E64}" destId="{CD627B5F-D72D-4F1B-A595-EE3FDAD713F4}" srcOrd="0" destOrd="0" presId="urn:microsoft.com/office/officeart/2005/8/layout/vList2"/>
    <dgm:cxn modelId="{18D2B86D-3541-4D68-975D-290AFAA2B439}" srcId="{BFA662F9-2F49-40A4-97AB-4DFFC5397143}" destId="{95F17712-29B3-4E9A-9046-573875FA2E64}" srcOrd="0" destOrd="0" parTransId="{D3DDEF86-12D8-4199-8621-A73DD36FFBD8}" sibTransId="{D75F50CE-495F-4D22-86FA-53754C35A252}"/>
    <dgm:cxn modelId="{F636644E-6AE8-4012-93E9-8A85183E43A4}" srcId="{95F17712-29B3-4E9A-9046-573875FA2E64}" destId="{780DEB03-F891-4DD2-8096-291ED25A497F}" srcOrd="1" destOrd="0" parTransId="{82FA419A-0548-4533-9C29-AFE29191E7B4}" sibTransId="{41FF9EFF-0281-41A8-8B64-1B09A844BB9C}"/>
    <dgm:cxn modelId="{1FF79A7B-6AF7-437D-B80A-B84F9F94C280}" type="presOf" srcId="{780DEB03-F891-4DD2-8096-291ED25A497F}" destId="{AB3D0E5D-1CC6-44B2-B16E-4F916D091FF7}" srcOrd="0" destOrd="1" presId="urn:microsoft.com/office/officeart/2005/8/layout/vList2"/>
    <dgm:cxn modelId="{0D73C57B-9735-4006-ACBB-224DC4AC07F0}" srcId="{BFA662F9-2F49-40A4-97AB-4DFFC5397143}" destId="{B26D73E1-A2FA-4D25-B96C-090E0B16852D}" srcOrd="3" destOrd="0" parTransId="{3B9EA6D2-48DC-42E0-90E2-D47779BCFA09}" sibTransId="{625912F1-EE71-45F8-8858-6D9CC318DB2E}"/>
    <dgm:cxn modelId="{2F976587-0B93-4C24-B4EA-4C758FCBEDD9}" type="presOf" srcId="{BFA662F9-2F49-40A4-97AB-4DFFC5397143}" destId="{A980B5FC-A2A4-4AC0-BE56-9F4E3160E58F}" srcOrd="0" destOrd="0" presId="urn:microsoft.com/office/officeart/2005/8/layout/vList2"/>
    <dgm:cxn modelId="{81A42198-AFE7-4C30-9A72-CBECC0544BEF}" srcId="{BFA662F9-2F49-40A4-97AB-4DFFC5397143}" destId="{43C0FD81-5DE5-446F-92B8-E518BDDD7562}" srcOrd="2" destOrd="0" parTransId="{89DC1F73-9602-4A9C-BA17-FED3DF08A339}" sibTransId="{BD2A97EA-A502-405E-B1B5-A06DE06FD308}"/>
    <dgm:cxn modelId="{352A02BD-4EFC-4941-9DF0-D4BCA65908D3}" type="presOf" srcId="{F3C086D7-99F6-4791-9E96-13B36DEFA012}" destId="{75014FB8-49B6-4F30-BF82-1A89E0A70C7D}" srcOrd="0" destOrd="0" presId="urn:microsoft.com/office/officeart/2005/8/layout/vList2"/>
    <dgm:cxn modelId="{9136CFC1-CDD8-4E1E-BA94-AD5ECD2A401F}" type="presOf" srcId="{A09A24B9-5C95-43A6-B927-C3A34D12354E}" destId="{8B75E822-3228-4ED4-A013-76DA038A92CB}" srcOrd="0" destOrd="1" presId="urn:microsoft.com/office/officeart/2005/8/layout/vList2"/>
    <dgm:cxn modelId="{BDA224C5-30D5-4A88-879B-5F1C12400E49}" srcId="{14E72C4B-5034-459F-9FF7-AD7FC4CBE43E}" destId="{00943C07-A8C5-49D7-95AE-7E5866EDCB91}" srcOrd="0" destOrd="0" parTransId="{C4602BE4-4E95-427B-B004-F440F93207C8}" sibTransId="{56C263F1-A618-4395-9037-CF19D37F032E}"/>
    <dgm:cxn modelId="{748C7ACA-42FB-472D-9578-F34701140A6C}" type="presOf" srcId="{14E72C4B-5034-459F-9FF7-AD7FC4CBE43E}" destId="{EA66B861-6275-4371-86FA-A73AFD2EA89F}" srcOrd="0" destOrd="0" presId="urn:microsoft.com/office/officeart/2005/8/layout/vList2"/>
    <dgm:cxn modelId="{00C734D2-A84D-4E76-9044-F499463C21B4}" type="presOf" srcId="{B26D73E1-A2FA-4D25-B96C-090E0B16852D}" destId="{55B949CB-A139-4BCB-826D-77FD0B7370AF}" srcOrd="0" destOrd="0" presId="urn:microsoft.com/office/officeart/2005/8/layout/vList2"/>
    <dgm:cxn modelId="{DFB37FD8-A124-494B-9480-C5C221FE974A}" type="presOf" srcId="{BB040D1A-48C7-46AD-8E2B-BCC9DF419A87}" destId="{AB3D0E5D-1CC6-44B2-B16E-4F916D091FF7}" srcOrd="0" destOrd="0" presId="urn:microsoft.com/office/officeart/2005/8/layout/vList2"/>
    <dgm:cxn modelId="{89D21FDE-5C55-4745-A68E-2B804777C9E2}" srcId="{43C0FD81-5DE5-446F-92B8-E518BDDD7562}" destId="{5218EB3F-8ED4-49EA-8743-4A038E010AEE}" srcOrd="0" destOrd="0" parTransId="{C628FB40-DFC6-49AB-98CE-B29A48703231}" sibTransId="{E15C45FD-866C-494E-88AC-35447C36A0A6}"/>
    <dgm:cxn modelId="{471F1DE8-237B-4B00-99AB-0331D5E52DE3}" type="presOf" srcId="{9DA61BD2-9593-427F-A439-9CB24AB4929C}" destId="{2D55F6D2-8071-40F0-98AF-7CCFE0BA8DEB}" srcOrd="0" destOrd="1" presId="urn:microsoft.com/office/officeart/2005/8/layout/vList2"/>
    <dgm:cxn modelId="{DBEB24EC-B20C-4272-9BD8-7DB7E547B208}" srcId="{BFA662F9-2F49-40A4-97AB-4DFFC5397143}" destId="{14E72C4B-5034-459F-9FF7-AD7FC4CBE43E}" srcOrd="1" destOrd="0" parTransId="{4EE090CD-2A8B-4A21-9125-97E78BCEA651}" sibTransId="{767B3B6B-C219-4BF5-B3D1-F6E7C7FD82D9}"/>
    <dgm:cxn modelId="{FE6B71F0-5008-42F0-88C7-E67BD8E3E040}" srcId="{43C0FD81-5DE5-446F-92B8-E518BDDD7562}" destId="{9DA61BD2-9593-427F-A439-9CB24AB4929C}" srcOrd="1" destOrd="0" parTransId="{319DF943-38B4-4759-9C54-371A3942F049}" sibTransId="{EA47AC08-65C7-42CC-9520-2904F2221EA2}"/>
    <dgm:cxn modelId="{6890F0FF-F26B-4573-8F9C-2E01EC1FDCCF}" type="presOf" srcId="{00943C07-A8C5-49D7-95AE-7E5866EDCB91}" destId="{8B75E822-3228-4ED4-A013-76DA038A92CB}" srcOrd="0" destOrd="0" presId="urn:microsoft.com/office/officeart/2005/8/layout/vList2"/>
    <dgm:cxn modelId="{03794DEA-F5E0-4CD8-984B-557CB50F38C2}" type="presParOf" srcId="{A980B5FC-A2A4-4AC0-BE56-9F4E3160E58F}" destId="{CD627B5F-D72D-4F1B-A595-EE3FDAD713F4}" srcOrd="0" destOrd="0" presId="urn:microsoft.com/office/officeart/2005/8/layout/vList2"/>
    <dgm:cxn modelId="{A6B81D04-9140-426A-8875-0CC5F3353AE5}" type="presParOf" srcId="{A980B5FC-A2A4-4AC0-BE56-9F4E3160E58F}" destId="{AB3D0E5D-1CC6-44B2-B16E-4F916D091FF7}" srcOrd="1" destOrd="0" presId="urn:microsoft.com/office/officeart/2005/8/layout/vList2"/>
    <dgm:cxn modelId="{971D56B5-85DC-4940-B0DB-27A88C771AA1}" type="presParOf" srcId="{A980B5FC-A2A4-4AC0-BE56-9F4E3160E58F}" destId="{EA66B861-6275-4371-86FA-A73AFD2EA89F}" srcOrd="2" destOrd="0" presId="urn:microsoft.com/office/officeart/2005/8/layout/vList2"/>
    <dgm:cxn modelId="{144CB4AC-87ED-468E-9CAD-639E00466444}" type="presParOf" srcId="{A980B5FC-A2A4-4AC0-BE56-9F4E3160E58F}" destId="{8B75E822-3228-4ED4-A013-76DA038A92CB}" srcOrd="3" destOrd="0" presId="urn:microsoft.com/office/officeart/2005/8/layout/vList2"/>
    <dgm:cxn modelId="{5AF0409B-5B61-488C-AD76-1F02020D713B}" type="presParOf" srcId="{A980B5FC-A2A4-4AC0-BE56-9F4E3160E58F}" destId="{E97EB94D-7727-45C8-A3C5-F86EA4C73A76}" srcOrd="4" destOrd="0" presId="urn:microsoft.com/office/officeart/2005/8/layout/vList2"/>
    <dgm:cxn modelId="{22368D61-0F1F-4AB0-A036-9C88AA0B1321}" type="presParOf" srcId="{A980B5FC-A2A4-4AC0-BE56-9F4E3160E58F}" destId="{2D55F6D2-8071-40F0-98AF-7CCFE0BA8DEB}" srcOrd="5" destOrd="0" presId="urn:microsoft.com/office/officeart/2005/8/layout/vList2"/>
    <dgm:cxn modelId="{9F3FEE19-44D0-4351-83B2-71602FE9AE83}" type="presParOf" srcId="{A980B5FC-A2A4-4AC0-BE56-9F4E3160E58F}" destId="{55B949CB-A139-4BCB-826D-77FD0B7370AF}" srcOrd="6" destOrd="0" presId="urn:microsoft.com/office/officeart/2005/8/layout/vList2"/>
    <dgm:cxn modelId="{71584776-499C-4BF4-9A77-AF53D41AB5DA}" type="presParOf" srcId="{A980B5FC-A2A4-4AC0-BE56-9F4E3160E58F}" destId="{75014FB8-49B6-4F30-BF82-1A89E0A70C7D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D31025-56AB-4CC4-8681-101B22B682E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824B9BB-AB23-445D-897C-E60C54DACE33}">
      <dgm:prSet/>
      <dgm:spPr/>
      <dgm:t>
        <a:bodyPr/>
        <a:lstStyle/>
        <a:p>
          <a:r>
            <a:rPr lang="en-US" b="0" i="0" baseline="0"/>
            <a:t>Use a Step Stool or Ladder (Maintain 3 Points of Contact).</a:t>
          </a:r>
          <a:endParaRPr lang="en-US"/>
        </a:p>
      </dgm:t>
    </dgm:pt>
    <dgm:pt modelId="{691D06C9-14F7-4B36-9B82-9822BB5F4929}" type="parTrans" cxnId="{61C3BB0B-FF3F-4D18-B21F-91792A83480D}">
      <dgm:prSet/>
      <dgm:spPr/>
      <dgm:t>
        <a:bodyPr/>
        <a:lstStyle/>
        <a:p>
          <a:endParaRPr lang="en-US"/>
        </a:p>
      </dgm:t>
    </dgm:pt>
    <dgm:pt modelId="{AA484BAA-12A8-4828-A7ED-EDB687BAC412}" type="sibTrans" cxnId="{61C3BB0B-FF3F-4D18-B21F-91792A83480D}">
      <dgm:prSet/>
      <dgm:spPr/>
      <dgm:t>
        <a:bodyPr/>
        <a:lstStyle/>
        <a:p>
          <a:endParaRPr lang="en-US"/>
        </a:p>
      </dgm:t>
    </dgm:pt>
    <dgm:pt modelId="{CD224B3F-4DB2-4C60-A87C-4F68B82E20D4}">
      <dgm:prSet/>
      <dgm:spPr/>
      <dgm:t>
        <a:bodyPr/>
        <a:lstStyle/>
        <a:p>
          <a:r>
            <a:rPr lang="en-US"/>
            <a:t>Use a Non-Conductive Device, (Pencil, Ruler, Wooden Dowl Rod).</a:t>
          </a:r>
        </a:p>
      </dgm:t>
    </dgm:pt>
    <dgm:pt modelId="{BCDABEDB-E5AB-4224-8610-A2AB0C3DE036}" type="parTrans" cxnId="{94B5BBFC-5162-4D64-B212-08CBB295411D}">
      <dgm:prSet/>
      <dgm:spPr/>
      <dgm:t>
        <a:bodyPr/>
        <a:lstStyle/>
        <a:p>
          <a:endParaRPr lang="en-US"/>
        </a:p>
      </dgm:t>
    </dgm:pt>
    <dgm:pt modelId="{9D6718ED-0A96-4AAA-82B0-2037CEEFE2D6}" type="sibTrans" cxnId="{94B5BBFC-5162-4D64-B212-08CBB295411D}">
      <dgm:prSet/>
      <dgm:spPr/>
      <dgm:t>
        <a:bodyPr/>
        <a:lstStyle/>
        <a:p>
          <a:endParaRPr lang="en-US"/>
        </a:p>
      </dgm:t>
    </dgm:pt>
    <dgm:pt modelId="{55CEE526-8CD6-45E8-9AC4-E20A4489C3B3}">
      <dgm:prSet/>
      <dgm:spPr/>
      <dgm:t>
        <a:bodyPr/>
        <a:lstStyle/>
        <a:p>
          <a:r>
            <a:rPr lang="en-US" b="0" i="0" baseline="0"/>
            <a:t>If Light Fades or Goes out, Battery is Dead. </a:t>
          </a:r>
          <a:endParaRPr lang="en-US"/>
        </a:p>
      </dgm:t>
    </dgm:pt>
    <dgm:pt modelId="{F6C19749-3B4E-4E8C-814A-DC530FDF66C3}" type="parTrans" cxnId="{6DEFB9B6-4CC8-46C3-AEDC-57BE73087B88}">
      <dgm:prSet/>
      <dgm:spPr/>
      <dgm:t>
        <a:bodyPr/>
        <a:lstStyle/>
        <a:p>
          <a:endParaRPr lang="en-US"/>
        </a:p>
      </dgm:t>
    </dgm:pt>
    <dgm:pt modelId="{5C802E8B-7802-4D9A-8780-98E7167150BE}" type="sibTrans" cxnId="{6DEFB9B6-4CC8-46C3-AEDC-57BE73087B88}">
      <dgm:prSet/>
      <dgm:spPr/>
      <dgm:t>
        <a:bodyPr/>
        <a:lstStyle/>
        <a:p>
          <a:endParaRPr lang="en-US"/>
        </a:p>
      </dgm:t>
    </dgm:pt>
    <dgm:pt modelId="{7C31E819-7DF1-40E5-9FB5-03A634977D2C}">
      <dgm:prSet/>
      <dgm:spPr/>
      <dgm:t>
        <a:bodyPr/>
        <a:lstStyle/>
        <a:p>
          <a:r>
            <a:rPr lang="en-US"/>
            <a:t>If Battery is Dead Submit a Service Request.</a:t>
          </a:r>
        </a:p>
      </dgm:t>
    </dgm:pt>
    <dgm:pt modelId="{DDAAC193-2E09-4629-AB69-4B85BF904252}" type="parTrans" cxnId="{48EA4EFC-3D70-48A1-9F66-C5EDB4757C83}">
      <dgm:prSet/>
      <dgm:spPr/>
      <dgm:t>
        <a:bodyPr/>
        <a:lstStyle/>
        <a:p>
          <a:endParaRPr lang="en-US"/>
        </a:p>
      </dgm:t>
    </dgm:pt>
    <dgm:pt modelId="{DEB709EF-7304-4E70-B884-67F9171C1A08}" type="sibTrans" cxnId="{48EA4EFC-3D70-48A1-9F66-C5EDB4757C83}">
      <dgm:prSet/>
      <dgm:spPr/>
      <dgm:t>
        <a:bodyPr/>
        <a:lstStyle/>
        <a:p>
          <a:endParaRPr lang="en-US"/>
        </a:p>
      </dgm:t>
    </dgm:pt>
    <dgm:pt modelId="{87698FDB-947B-43C0-9356-5A7AB5E58FDD}" type="pres">
      <dgm:prSet presAssocID="{72D31025-56AB-4CC4-8681-101B22B682EA}" presName="linear" presStyleCnt="0">
        <dgm:presLayoutVars>
          <dgm:animLvl val="lvl"/>
          <dgm:resizeHandles val="exact"/>
        </dgm:presLayoutVars>
      </dgm:prSet>
      <dgm:spPr/>
    </dgm:pt>
    <dgm:pt modelId="{E3811A88-0A1B-4873-B9D1-309052DC6A19}" type="pres">
      <dgm:prSet presAssocID="{5824B9BB-AB23-445D-897C-E60C54DACE3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DB2864D-F0D9-4B7F-8385-F2CDF6EB231A}" type="pres">
      <dgm:prSet presAssocID="{AA484BAA-12A8-4828-A7ED-EDB687BAC412}" presName="spacer" presStyleCnt="0"/>
      <dgm:spPr/>
    </dgm:pt>
    <dgm:pt modelId="{6BEC4ED1-4F90-4AE9-857F-5E347B456324}" type="pres">
      <dgm:prSet presAssocID="{CD224B3F-4DB2-4C60-A87C-4F68B82E20D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0BA0E4A-F9E6-4C87-97F3-60B08DBC69FC}" type="pres">
      <dgm:prSet presAssocID="{9D6718ED-0A96-4AAA-82B0-2037CEEFE2D6}" presName="spacer" presStyleCnt="0"/>
      <dgm:spPr/>
    </dgm:pt>
    <dgm:pt modelId="{1D193500-03BC-4902-8F60-0A52BEEA837C}" type="pres">
      <dgm:prSet presAssocID="{55CEE526-8CD6-45E8-9AC4-E20A4489C3B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73D648F-12AF-4198-BCF3-6BC245A86BBE}" type="pres">
      <dgm:prSet presAssocID="{5C802E8B-7802-4D9A-8780-98E7167150BE}" presName="spacer" presStyleCnt="0"/>
      <dgm:spPr/>
    </dgm:pt>
    <dgm:pt modelId="{E105AC02-BE81-4B7F-81B5-4D142278DFB4}" type="pres">
      <dgm:prSet presAssocID="{7C31E819-7DF1-40E5-9FB5-03A634977D2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1C3BB0B-FF3F-4D18-B21F-91792A83480D}" srcId="{72D31025-56AB-4CC4-8681-101B22B682EA}" destId="{5824B9BB-AB23-445D-897C-E60C54DACE33}" srcOrd="0" destOrd="0" parTransId="{691D06C9-14F7-4B36-9B82-9822BB5F4929}" sibTransId="{AA484BAA-12A8-4828-A7ED-EDB687BAC412}"/>
    <dgm:cxn modelId="{320BC011-DD0C-4085-8726-B69E887DB654}" type="presOf" srcId="{5824B9BB-AB23-445D-897C-E60C54DACE33}" destId="{E3811A88-0A1B-4873-B9D1-309052DC6A19}" srcOrd="0" destOrd="0" presId="urn:microsoft.com/office/officeart/2005/8/layout/vList2"/>
    <dgm:cxn modelId="{6FD28E2F-79A8-4EE3-B832-B83DF69BA972}" type="presOf" srcId="{7C31E819-7DF1-40E5-9FB5-03A634977D2C}" destId="{E105AC02-BE81-4B7F-81B5-4D142278DFB4}" srcOrd="0" destOrd="0" presId="urn:microsoft.com/office/officeart/2005/8/layout/vList2"/>
    <dgm:cxn modelId="{A324AE5E-B71F-4A0C-951C-09811520E4C9}" type="presOf" srcId="{CD224B3F-4DB2-4C60-A87C-4F68B82E20D4}" destId="{6BEC4ED1-4F90-4AE9-857F-5E347B456324}" srcOrd="0" destOrd="0" presId="urn:microsoft.com/office/officeart/2005/8/layout/vList2"/>
    <dgm:cxn modelId="{1A17906C-67E1-472C-8489-7F984D394686}" type="presOf" srcId="{72D31025-56AB-4CC4-8681-101B22B682EA}" destId="{87698FDB-947B-43C0-9356-5A7AB5E58FDD}" srcOrd="0" destOrd="0" presId="urn:microsoft.com/office/officeart/2005/8/layout/vList2"/>
    <dgm:cxn modelId="{F12BA994-E065-4902-BEC7-320640872609}" type="presOf" srcId="{55CEE526-8CD6-45E8-9AC4-E20A4489C3B3}" destId="{1D193500-03BC-4902-8F60-0A52BEEA837C}" srcOrd="0" destOrd="0" presId="urn:microsoft.com/office/officeart/2005/8/layout/vList2"/>
    <dgm:cxn modelId="{6DEFB9B6-4CC8-46C3-AEDC-57BE73087B88}" srcId="{72D31025-56AB-4CC4-8681-101B22B682EA}" destId="{55CEE526-8CD6-45E8-9AC4-E20A4489C3B3}" srcOrd="2" destOrd="0" parTransId="{F6C19749-3B4E-4E8C-814A-DC530FDF66C3}" sibTransId="{5C802E8B-7802-4D9A-8780-98E7167150BE}"/>
    <dgm:cxn modelId="{48EA4EFC-3D70-48A1-9F66-C5EDB4757C83}" srcId="{72D31025-56AB-4CC4-8681-101B22B682EA}" destId="{7C31E819-7DF1-40E5-9FB5-03A634977D2C}" srcOrd="3" destOrd="0" parTransId="{DDAAC193-2E09-4629-AB69-4B85BF904252}" sibTransId="{DEB709EF-7304-4E70-B884-67F9171C1A08}"/>
    <dgm:cxn modelId="{94B5BBFC-5162-4D64-B212-08CBB295411D}" srcId="{72D31025-56AB-4CC4-8681-101B22B682EA}" destId="{CD224B3F-4DB2-4C60-A87C-4F68B82E20D4}" srcOrd="1" destOrd="0" parTransId="{BCDABEDB-E5AB-4224-8610-A2AB0C3DE036}" sibTransId="{9D6718ED-0A96-4AAA-82B0-2037CEEFE2D6}"/>
    <dgm:cxn modelId="{7D8373F8-3EE0-4CB4-8BF7-5B52E8116931}" type="presParOf" srcId="{87698FDB-947B-43C0-9356-5A7AB5E58FDD}" destId="{E3811A88-0A1B-4873-B9D1-309052DC6A19}" srcOrd="0" destOrd="0" presId="urn:microsoft.com/office/officeart/2005/8/layout/vList2"/>
    <dgm:cxn modelId="{8F4F07A3-168A-4C2E-9D6B-28781E69CADA}" type="presParOf" srcId="{87698FDB-947B-43C0-9356-5A7AB5E58FDD}" destId="{FDB2864D-F0D9-4B7F-8385-F2CDF6EB231A}" srcOrd="1" destOrd="0" presId="urn:microsoft.com/office/officeart/2005/8/layout/vList2"/>
    <dgm:cxn modelId="{0FD62AE5-3930-4E81-9BF4-B847FE04545F}" type="presParOf" srcId="{87698FDB-947B-43C0-9356-5A7AB5E58FDD}" destId="{6BEC4ED1-4F90-4AE9-857F-5E347B456324}" srcOrd="2" destOrd="0" presId="urn:microsoft.com/office/officeart/2005/8/layout/vList2"/>
    <dgm:cxn modelId="{707B3FE7-4804-4A8E-A637-8D6753DE91DC}" type="presParOf" srcId="{87698FDB-947B-43C0-9356-5A7AB5E58FDD}" destId="{40BA0E4A-F9E6-4C87-97F3-60B08DBC69FC}" srcOrd="3" destOrd="0" presId="urn:microsoft.com/office/officeart/2005/8/layout/vList2"/>
    <dgm:cxn modelId="{6EB9A323-23AC-405B-88FE-5353CBFEABDE}" type="presParOf" srcId="{87698FDB-947B-43C0-9356-5A7AB5E58FDD}" destId="{1D193500-03BC-4902-8F60-0A52BEEA837C}" srcOrd="4" destOrd="0" presId="urn:microsoft.com/office/officeart/2005/8/layout/vList2"/>
    <dgm:cxn modelId="{3E2938C3-FCE5-4E46-8BCC-A7ABC2C808A6}" type="presParOf" srcId="{87698FDB-947B-43C0-9356-5A7AB5E58FDD}" destId="{273D648F-12AF-4198-BCF3-6BC245A86BBE}" srcOrd="5" destOrd="0" presId="urn:microsoft.com/office/officeart/2005/8/layout/vList2"/>
    <dgm:cxn modelId="{1A6293F1-2E26-48DF-8E0F-6905C668772A}" type="presParOf" srcId="{87698FDB-947B-43C0-9356-5A7AB5E58FDD}" destId="{E105AC02-BE81-4B7F-81B5-4D142278DFB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5AC5C-1369-4886-AA8E-A303271EE1E6}">
      <dsp:nvSpPr>
        <dsp:cNvPr id="0" name=""/>
        <dsp:cNvSpPr/>
      </dsp:nvSpPr>
      <dsp:spPr>
        <a:xfrm>
          <a:off x="1283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Duties and Responsibilities of a Fire Warden</a:t>
          </a:r>
        </a:p>
      </dsp:txBody>
      <dsp:txXfrm>
        <a:off x="1283" y="558279"/>
        <a:ext cx="1617389" cy="970433"/>
      </dsp:txXfrm>
    </dsp:sp>
    <dsp:sp modelId="{B294FA8A-558B-46E7-91F1-AFA0529338EE}">
      <dsp:nvSpPr>
        <dsp:cNvPr id="0" name=""/>
        <dsp:cNvSpPr/>
      </dsp:nvSpPr>
      <dsp:spPr>
        <a:xfrm>
          <a:off x="1780412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402726"/>
                <a:satOff val="-1156"/>
                <a:lumOff val="-18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02726"/>
                <a:satOff val="-1156"/>
                <a:lumOff val="-18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02726"/>
                <a:satOff val="-1156"/>
                <a:lumOff val="-18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Types of Fire Extinguishers</a:t>
          </a:r>
        </a:p>
      </dsp:txBody>
      <dsp:txXfrm>
        <a:off x="1780412" y="558279"/>
        <a:ext cx="1617389" cy="970433"/>
      </dsp:txXfrm>
    </dsp:sp>
    <dsp:sp modelId="{3D2FA521-096F-4E4C-B6B5-23D5E7D96E10}">
      <dsp:nvSpPr>
        <dsp:cNvPr id="0" name=""/>
        <dsp:cNvSpPr/>
      </dsp:nvSpPr>
      <dsp:spPr>
        <a:xfrm>
          <a:off x="3559540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805452"/>
                <a:satOff val="-2312"/>
                <a:lumOff val="-37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05452"/>
                <a:satOff val="-2312"/>
                <a:lumOff val="-37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05452"/>
                <a:satOff val="-2312"/>
                <a:lumOff val="-37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Fire Extinguisher Inspections</a:t>
          </a:r>
        </a:p>
      </dsp:txBody>
      <dsp:txXfrm>
        <a:off x="3559540" y="558279"/>
        <a:ext cx="1617389" cy="970433"/>
      </dsp:txXfrm>
    </dsp:sp>
    <dsp:sp modelId="{A1707FB1-0F3D-47E1-97D4-5A8A7750BB0B}">
      <dsp:nvSpPr>
        <dsp:cNvPr id="0" name=""/>
        <dsp:cNvSpPr/>
      </dsp:nvSpPr>
      <dsp:spPr>
        <a:xfrm>
          <a:off x="5338669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1208178"/>
                <a:satOff val="-3467"/>
                <a:lumOff val="-55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08178"/>
                <a:satOff val="-3467"/>
                <a:lumOff val="-55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08178"/>
                <a:satOff val="-3467"/>
                <a:lumOff val="-55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How to Operate a Fire Extinguisher</a:t>
          </a:r>
        </a:p>
      </dsp:txBody>
      <dsp:txXfrm>
        <a:off x="5338669" y="558279"/>
        <a:ext cx="1617389" cy="970433"/>
      </dsp:txXfrm>
    </dsp:sp>
    <dsp:sp modelId="{E6C0CF95-3207-4B15-B3AF-C9446DB3AC4E}">
      <dsp:nvSpPr>
        <dsp:cNvPr id="0" name=""/>
        <dsp:cNvSpPr/>
      </dsp:nvSpPr>
      <dsp:spPr>
        <a:xfrm>
          <a:off x="7117798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1610903"/>
                <a:satOff val="-4623"/>
                <a:lumOff val="-7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10903"/>
                <a:satOff val="-4623"/>
                <a:lumOff val="-7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10903"/>
                <a:satOff val="-4623"/>
                <a:lumOff val="-7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Classes of Fire</a:t>
          </a:r>
        </a:p>
      </dsp:txBody>
      <dsp:txXfrm>
        <a:off x="7117798" y="558279"/>
        <a:ext cx="1617389" cy="970433"/>
      </dsp:txXfrm>
    </dsp:sp>
    <dsp:sp modelId="{0FB4784B-21CA-4F20-8B23-6DFA95D67C41}">
      <dsp:nvSpPr>
        <dsp:cNvPr id="0" name=""/>
        <dsp:cNvSpPr/>
      </dsp:nvSpPr>
      <dsp:spPr>
        <a:xfrm>
          <a:off x="8896926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2013629"/>
                <a:satOff val="-5779"/>
                <a:lumOff val="-92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013629"/>
                <a:satOff val="-5779"/>
                <a:lumOff val="-92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013629"/>
                <a:satOff val="-5779"/>
                <a:lumOff val="-92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General Housekeeping &amp; Storage</a:t>
          </a:r>
        </a:p>
      </dsp:txBody>
      <dsp:txXfrm>
        <a:off x="8896926" y="558279"/>
        <a:ext cx="1617389" cy="970433"/>
      </dsp:txXfrm>
    </dsp:sp>
    <dsp:sp modelId="{F766CE3F-E1A9-4D6D-85C7-F042DA951681}">
      <dsp:nvSpPr>
        <dsp:cNvPr id="0" name=""/>
        <dsp:cNvSpPr/>
      </dsp:nvSpPr>
      <dsp:spPr>
        <a:xfrm>
          <a:off x="1283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2416355"/>
                <a:satOff val="-6935"/>
                <a:lumOff val="-111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416355"/>
                <a:satOff val="-6935"/>
                <a:lumOff val="-111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416355"/>
                <a:satOff val="-6935"/>
                <a:lumOff val="-111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Electrical Hazards</a:t>
          </a:r>
        </a:p>
      </dsp:txBody>
      <dsp:txXfrm>
        <a:off x="1283" y="1690452"/>
        <a:ext cx="1617389" cy="970433"/>
      </dsp:txXfrm>
    </dsp:sp>
    <dsp:sp modelId="{5EC569CE-DD1F-45EE-A88C-B2BA7820037C}">
      <dsp:nvSpPr>
        <dsp:cNvPr id="0" name=""/>
        <dsp:cNvSpPr/>
      </dsp:nvSpPr>
      <dsp:spPr>
        <a:xfrm>
          <a:off x="1780412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2819081"/>
                <a:satOff val="-8091"/>
                <a:lumOff val="-129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819081"/>
                <a:satOff val="-8091"/>
                <a:lumOff val="-129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819081"/>
                <a:satOff val="-8091"/>
                <a:lumOff val="-129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Space Heaters</a:t>
          </a:r>
        </a:p>
      </dsp:txBody>
      <dsp:txXfrm>
        <a:off x="1780412" y="1690452"/>
        <a:ext cx="1617389" cy="970433"/>
      </dsp:txXfrm>
    </dsp:sp>
    <dsp:sp modelId="{90249E04-E663-4238-9481-3C0D26788FB9}">
      <dsp:nvSpPr>
        <dsp:cNvPr id="0" name=""/>
        <dsp:cNvSpPr/>
      </dsp:nvSpPr>
      <dsp:spPr>
        <a:xfrm>
          <a:off x="3559540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3221807"/>
                <a:satOff val="-9246"/>
                <a:lumOff val="-14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21807"/>
                <a:satOff val="-9246"/>
                <a:lumOff val="-14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21807"/>
                <a:satOff val="-9246"/>
                <a:lumOff val="-14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Hazmat &amp; SDS</a:t>
          </a:r>
        </a:p>
      </dsp:txBody>
      <dsp:txXfrm>
        <a:off x="3559540" y="1690452"/>
        <a:ext cx="1617389" cy="970433"/>
      </dsp:txXfrm>
    </dsp:sp>
    <dsp:sp modelId="{61713959-0DD3-4F41-834D-893DCA2AB25B}">
      <dsp:nvSpPr>
        <dsp:cNvPr id="0" name=""/>
        <dsp:cNvSpPr/>
      </dsp:nvSpPr>
      <dsp:spPr>
        <a:xfrm>
          <a:off x="5338669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3624533"/>
                <a:satOff val="-10402"/>
                <a:lumOff val="-166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624533"/>
                <a:satOff val="-10402"/>
                <a:lumOff val="-166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624533"/>
                <a:satOff val="-10402"/>
                <a:lumOff val="-166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Open Flame and Outdoor Cooking</a:t>
          </a:r>
        </a:p>
      </dsp:txBody>
      <dsp:txXfrm>
        <a:off x="5338669" y="1690452"/>
        <a:ext cx="1617389" cy="970433"/>
      </dsp:txXfrm>
    </dsp:sp>
    <dsp:sp modelId="{6A0C5858-CEEC-49CC-9CEE-2D7051D85C21}">
      <dsp:nvSpPr>
        <dsp:cNvPr id="0" name=""/>
        <dsp:cNvSpPr/>
      </dsp:nvSpPr>
      <dsp:spPr>
        <a:xfrm>
          <a:off x="7117798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4027259"/>
                <a:satOff val="-11558"/>
                <a:lumOff val="-185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027259"/>
                <a:satOff val="-11558"/>
                <a:lumOff val="-185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027259"/>
                <a:satOff val="-11558"/>
                <a:lumOff val="-185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0" kern="1200"/>
            <a:t>Emergency Lights &amp; Exit Signs</a:t>
          </a:r>
          <a:endParaRPr lang="en-US" sz="1200" kern="1200"/>
        </a:p>
      </dsp:txBody>
      <dsp:txXfrm>
        <a:off x="7117798" y="1690452"/>
        <a:ext cx="1617389" cy="970433"/>
      </dsp:txXfrm>
    </dsp:sp>
    <dsp:sp modelId="{C1FB0BF8-CCAE-4E79-AC26-E47778494EB1}">
      <dsp:nvSpPr>
        <dsp:cNvPr id="0" name=""/>
        <dsp:cNvSpPr/>
      </dsp:nvSpPr>
      <dsp:spPr>
        <a:xfrm>
          <a:off x="8896926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4429985"/>
                <a:satOff val="-12714"/>
                <a:lumOff val="-203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429985"/>
                <a:satOff val="-12714"/>
                <a:lumOff val="-203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429985"/>
                <a:satOff val="-12714"/>
                <a:lumOff val="-203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0" kern="1200" dirty="0"/>
            <a:t>Fire Protection systems (FPS) &amp; Mass Communication</a:t>
          </a:r>
          <a:endParaRPr lang="en-US" sz="1200" kern="1200" dirty="0"/>
        </a:p>
      </dsp:txBody>
      <dsp:txXfrm>
        <a:off x="8896926" y="1690452"/>
        <a:ext cx="1617389" cy="970433"/>
      </dsp:txXfrm>
    </dsp:sp>
    <dsp:sp modelId="{DE78557D-89E4-45F9-9114-6F51C1DF0902}">
      <dsp:nvSpPr>
        <dsp:cNvPr id="0" name=""/>
        <dsp:cNvSpPr/>
      </dsp:nvSpPr>
      <dsp:spPr>
        <a:xfrm>
          <a:off x="890847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4832710"/>
                <a:satOff val="-13870"/>
                <a:lumOff val="-222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832710"/>
                <a:satOff val="-13870"/>
                <a:lumOff val="-222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832710"/>
                <a:satOff val="-13870"/>
                <a:lumOff val="-222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i="0" kern="1200"/>
            <a:t>Exit Routes, Emergency Action Plans, Fire Prevention Plans, and Fire Protection</a:t>
          </a:r>
          <a:endParaRPr lang="en-US" sz="1200" kern="1200"/>
        </a:p>
      </dsp:txBody>
      <dsp:txXfrm>
        <a:off x="890847" y="2822624"/>
        <a:ext cx="1617389" cy="970433"/>
      </dsp:txXfrm>
    </dsp:sp>
    <dsp:sp modelId="{6D340183-F04B-46BC-A71E-D67618A366C0}">
      <dsp:nvSpPr>
        <dsp:cNvPr id="0" name=""/>
        <dsp:cNvSpPr/>
      </dsp:nvSpPr>
      <dsp:spPr>
        <a:xfrm>
          <a:off x="2669976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5235436"/>
                <a:satOff val="-15026"/>
                <a:lumOff val="-240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235436"/>
                <a:satOff val="-15026"/>
                <a:lumOff val="-240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235436"/>
                <a:satOff val="-15026"/>
                <a:lumOff val="-240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Fire Drills</a:t>
          </a:r>
        </a:p>
      </dsp:txBody>
      <dsp:txXfrm>
        <a:off x="2669976" y="2822624"/>
        <a:ext cx="1617389" cy="970433"/>
      </dsp:txXfrm>
    </dsp:sp>
    <dsp:sp modelId="{3DB30F5C-E76C-42F1-8717-51085F0578D6}">
      <dsp:nvSpPr>
        <dsp:cNvPr id="0" name=""/>
        <dsp:cNvSpPr/>
      </dsp:nvSpPr>
      <dsp:spPr>
        <a:xfrm>
          <a:off x="4449105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5638162"/>
                <a:satOff val="-16181"/>
                <a:lumOff val="-259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638162"/>
                <a:satOff val="-16181"/>
                <a:lumOff val="-259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638162"/>
                <a:satOff val="-16181"/>
                <a:lumOff val="-259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Fire and Emergency Evacuation Procedures</a:t>
          </a:r>
        </a:p>
      </dsp:txBody>
      <dsp:txXfrm>
        <a:off x="4449105" y="2822624"/>
        <a:ext cx="1617389" cy="970433"/>
      </dsp:txXfrm>
    </dsp:sp>
    <dsp:sp modelId="{42D4BB1C-87F7-4ACB-B31F-4408EA2D52A0}">
      <dsp:nvSpPr>
        <dsp:cNvPr id="0" name=""/>
        <dsp:cNvSpPr/>
      </dsp:nvSpPr>
      <dsp:spPr>
        <a:xfrm>
          <a:off x="6228233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6040888"/>
                <a:satOff val="-17337"/>
                <a:lumOff val="-277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040888"/>
                <a:satOff val="-17337"/>
                <a:lumOff val="-277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040888"/>
                <a:satOff val="-17337"/>
                <a:lumOff val="-277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Fire Watch</a:t>
          </a:r>
        </a:p>
      </dsp:txBody>
      <dsp:txXfrm>
        <a:off x="6228233" y="2822624"/>
        <a:ext cx="1617389" cy="970433"/>
      </dsp:txXfrm>
    </dsp:sp>
    <dsp:sp modelId="{10FC8358-A32B-4915-85A4-7EBACD55FD31}">
      <dsp:nvSpPr>
        <dsp:cNvPr id="0" name=""/>
        <dsp:cNvSpPr/>
      </dsp:nvSpPr>
      <dsp:spPr>
        <a:xfrm>
          <a:off x="8007362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Emergency Points of Contact</a:t>
          </a:r>
        </a:p>
      </dsp:txBody>
      <dsp:txXfrm>
        <a:off x="8007362" y="2822624"/>
        <a:ext cx="1617389" cy="9704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E2805-91D2-405A-8919-DE1D0EF0376D}">
      <dsp:nvSpPr>
        <dsp:cNvPr id="0" name=""/>
        <dsp:cNvSpPr/>
      </dsp:nvSpPr>
      <dsp:spPr>
        <a:xfrm>
          <a:off x="0" y="322731"/>
          <a:ext cx="4818888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Purpose: </a:t>
          </a:r>
          <a:r>
            <a:rPr lang="en-US" sz="1700" b="0" i="0" kern="1200" dirty="0"/>
            <a:t>To prevent storage or any other </a:t>
          </a:r>
          <a:r>
            <a:rPr lang="en-US" sz="1700" b="0" i="0" u="sng" kern="1200" dirty="0"/>
            <a:t>obstruction from interfering with the sprinkler's spray pattern during a fire. </a:t>
          </a:r>
          <a:endParaRPr lang="en-US" sz="1700" u="sng" kern="1200" dirty="0"/>
        </a:p>
      </dsp:txBody>
      <dsp:txXfrm>
        <a:off x="45635" y="368366"/>
        <a:ext cx="4727618" cy="843560"/>
      </dsp:txXfrm>
    </dsp:sp>
    <dsp:sp modelId="{51AF46AA-AE1D-45CB-895B-E15FE1453C3F}">
      <dsp:nvSpPr>
        <dsp:cNvPr id="0" name=""/>
        <dsp:cNvSpPr/>
      </dsp:nvSpPr>
      <dsp:spPr>
        <a:xfrm>
          <a:off x="0" y="1306521"/>
          <a:ext cx="4818888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Requirement:  </a:t>
          </a:r>
          <a:r>
            <a:rPr lang="en-US" sz="1700" b="0" i="0" kern="1200" dirty="0"/>
            <a:t>Any storage or obstruction must be kept at least </a:t>
          </a:r>
          <a:r>
            <a:rPr lang="en-US" sz="1700" b="0" i="0" u="sng" kern="1200" dirty="0"/>
            <a:t>18 inches below the sprinkler </a:t>
          </a:r>
          <a:r>
            <a:rPr lang="en-US" sz="1700" b="0" i="0" kern="1200" dirty="0"/>
            <a:t>head deflectors. </a:t>
          </a:r>
          <a:endParaRPr lang="en-US" sz="1700" kern="1200" dirty="0"/>
        </a:p>
      </dsp:txBody>
      <dsp:txXfrm>
        <a:off x="45635" y="1352156"/>
        <a:ext cx="4727618" cy="843560"/>
      </dsp:txXfrm>
    </dsp:sp>
    <dsp:sp modelId="{FF9039CE-58BD-4CBC-80B1-C30AF6C88372}">
      <dsp:nvSpPr>
        <dsp:cNvPr id="0" name=""/>
        <dsp:cNvSpPr/>
      </dsp:nvSpPr>
      <dsp:spPr>
        <a:xfrm>
          <a:off x="0" y="2290311"/>
          <a:ext cx="4818888" cy="9348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dirty="0"/>
            <a:t>Exceptions:  </a:t>
          </a:r>
          <a:r>
            <a:rPr lang="en-US" sz="1700" b="0" i="0" kern="1200" dirty="0"/>
            <a:t>In some cases, if storage is close to the ceiling, in-rack sprinklers or other special protection methods might be required. </a:t>
          </a:r>
          <a:endParaRPr lang="en-US" sz="1700" kern="1200" dirty="0"/>
        </a:p>
      </dsp:txBody>
      <dsp:txXfrm>
        <a:off x="45635" y="2335946"/>
        <a:ext cx="4727618" cy="8435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27B5F-D72D-4F1B-A595-EE3FDAD713F4}">
      <dsp:nvSpPr>
        <dsp:cNvPr id="0" name=""/>
        <dsp:cNvSpPr/>
      </dsp:nvSpPr>
      <dsp:spPr>
        <a:xfrm>
          <a:off x="0" y="24398"/>
          <a:ext cx="10515600" cy="5405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/>
            <a:t>Placement and Monitoring:</a:t>
          </a:r>
          <a:endParaRPr lang="en-US" sz="2200" kern="1200"/>
        </a:p>
      </dsp:txBody>
      <dsp:txXfrm>
        <a:off x="26387" y="50785"/>
        <a:ext cx="10462826" cy="487766"/>
      </dsp:txXfrm>
    </dsp:sp>
    <dsp:sp modelId="{AB3D0E5D-1CC6-44B2-B16E-4F916D091FF7}">
      <dsp:nvSpPr>
        <dsp:cNvPr id="0" name=""/>
        <dsp:cNvSpPr/>
      </dsp:nvSpPr>
      <dsp:spPr>
        <a:xfrm>
          <a:off x="0" y="564938"/>
          <a:ext cx="10515600" cy="59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/>
            <a:t>Keep heaters at least three feet away from combustibles (e.g., paper, furniture, draperies).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dirty="0"/>
            <a:t>Never use space heaters near water unless plugged into a GFCI outlet.</a:t>
          </a:r>
          <a:endParaRPr lang="en-US" sz="1700" kern="1200" dirty="0"/>
        </a:p>
      </dsp:txBody>
      <dsp:txXfrm>
        <a:off x="0" y="564938"/>
        <a:ext cx="10515600" cy="592020"/>
      </dsp:txXfrm>
    </dsp:sp>
    <dsp:sp modelId="{EA66B861-6275-4371-86FA-A73AFD2EA89F}">
      <dsp:nvSpPr>
        <dsp:cNvPr id="0" name=""/>
        <dsp:cNvSpPr/>
      </dsp:nvSpPr>
      <dsp:spPr>
        <a:xfrm>
          <a:off x="0" y="1156958"/>
          <a:ext cx="10515600" cy="540540"/>
        </a:xfrm>
        <a:prstGeom prst="roundRect">
          <a:avLst/>
        </a:prstGeom>
        <a:gradFill rotWithShape="0">
          <a:gsLst>
            <a:gs pos="0">
              <a:schemeClr val="accent5">
                <a:hueOff val="-4050717"/>
                <a:satOff val="-275"/>
                <a:lumOff val="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050717"/>
                <a:satOff val="-275"/>
                <a:lumOff val="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050717"/>
                <a:satOff val="-275"/>
                <a:lumOff val="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/>
            <a:t>Electrical Safety:</a:t>
          </a:r>
          <a:endParaRPr lang="en-US" sz="2200" kern="1200"/>
        </a:p>
      </dsp:txBody>
      <dsp:txXfrm>
        <a:off x="26387" y="1183345"/>
        <a:ext cx="10462826" cy="487766"/>
      </dsp:txXfrm>
    </dsp:sp>
    <dsp:sp modelId="{8B75E822-3228-4ED4-A013-76DA038A92CB}">
      <dsp:nvSpPr>
        <dsp:cNvPr id="0" name=""/>
        <dsp:cNvSpPr/>
      </dsp:nvSpPr>
      <dsp:spPr>
        <a:xfrm>
          <a:off x="0" y="1697499"/>
          <a:ext cx="10515600" cy="59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/>
            <a:t>Only one space heater per electrical circuit.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/>
            <a:t>Avoid using heaters with damaged parts, cords, or missing ground prongs.</a:t>
          </a:r>
          <a:endParaRPr lang="en-US" sz="1700" kern="1200"/>
        </a:p>
      </dsp:txBody>
      <dsp:txXfrm>
        <a:off x="0" y="1697499"/>
        <a:ext cx="10515600" cy="592020"/>
      </dsp:txXfrm>
    </dsp:sp>
    <dsp:sp modelId="{E97EB94D-7727-45C8-A3C5-F86EA4C73A76}">
      <dsp:nvSpPr>
        <dsp:cNvPr id="0" name=""/>
        <dsp:cNvSpPr/>
      </dsp:nvSpPr>
      <dsp:spPr>
        <a:xfrm>
          <a:off x="0" y="2289519"/>
          <a:ext cx="10515600" cy="540540"/>
        </a:xfrm>
        <a:prstGeom prst="roundRect">
          <a:avLst/>
        </a:prstGeom>
        <a:gradFill rotWithShape="0">
          <a:gsLst>
            <a:gs pos="0">
              <a:schemeClr val="accent5">
                <a:hueOff val="-8101434"/>
                <a:satOff val="-551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101434"/>
                <a:satOff val="-551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101434"/>
                <a:satOff val="-551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/>
            <a:t>Operation:</a:t>
          </a:r>
          <a:endParaRPr lang="en-US" sz="2200" kern="1200"/>
        </a:p>
      </dsp:txBody>
      <dsp:txXfrm>
        <a:off x="26387" y="2315906"/>
        <a:ext cx="10462826" cy="487766"/>
      </dsp:txXfrm>
    </dsp:sp>
    <dsp:sp modelId="{2D55F6D2-8071-40F0-98AF-7CCFE0BA8DEB}">
      <dsp:nvSpPr>
        <dsp:cNvPr id="0" name=""/>
        <dsp:cNvSpPr/>
      </dsp:nvSpPr>
      <dsp:spPr>
        <a:xfrm>
          <a:off x="0" y="2830059"/>
          <a:ext cx="10515600" cy="59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/>
            <a:t>Turn off heaters when leaving your workspace. Heaters should never be left on unattended.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/>
            <a:t>Unplug heaters at the end of the workday.</a:t>
          </a:r>
          <a:endParaRPr lang="en-US" sz="1700" kern="1200"/>
        </a:p>
      </dsp:txBody>
      <dsp:txXfrm>
        <a:off x="0" y="2830059"/>
        <a:ext cx="10515600" cy="592020"/>
      </dsp:txXfrm>
    </dsp:sp>
    <dsp:sp modelId="{55B949CB-A139-4BCB-826D-77FD0B7370AF}">
      <dsp:nvSpPr>
        <dsp:cNvPr id="0" name=""/>
        <dsp:cNvSpPr/>
      </dsp:nvSpPr>
      <dsp:spPr>
        <a:xfrm>
          <a:off x="0" y="3422079"/>
          <a:ext cx="10515600" cy="54054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0" kern="1200"/>
            <a:t>Compliance Checks:</a:t>
          </a:r>
          <a:endParaRPr lang="en-US" sz="2200" kern="1200"/>
        </a:p>
      </dsp:txBody>
      <dsp:txXfrm>
        <a:off x="26387" y="3448466"/>
        <a:ext cx="10462826" cy="487766"/>
      </dsp:txXfrm>
    </dsp:sp>
    <dsp:sp modelId="{75014FB8-49B6-4F30-BF82-1A89E0A70C7D}">
      <dsp:nvSpPr>
        <dsp:cNvPr id="0" name=""/>
        <dsp:cNvSpPr/>
      </dsp:nvSpPr>
      <dsp:spPr>
        <a:xfrm>
          <a:off x="0" y="3962619"/>
          <a:ext cx="105156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/>
            <a:t>Spot checks will be conducted to ensure adherence to these policies.</a:t>
          </a:r>
          <a:endParaRPr lang="en-US" sz="1700" kern="1200"/>
        </a:p>
      </dsp:txBody>
      <dsp:txXfrm>
        <a:off x="0" y="3962619"/>
        <a:ext cx="10515600" cy="3643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11A88-0A1B-4873-B9D1-309052DC6A19}">
      <dsp:nvSpPr>
        <dsp:cNvPr id="0" name=""/>
        <dsp:cNvSpPr/>
      </dsp:nvSpPr>
      <dsp:spPr>
        <a:xfrm>
          <a:off x="0" y="42799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/>
            <a:t>Use a Step Stool or Ladder (Maintain 3 Points of Contact).</a:t>
          </a:r>
          <a:endParaRPr lang="en-US" sz="3200" kern="1200"/>
        </a:p>
      </dsp:txBody>
      <dsp:txXfrm>
        <a:off x="62141" y="104940"/>
        <a:ext cx="6542551" cy="1148678"/>
      </dsp:txXfrm>
    </dsp:sp>
    <dsp:sp modelId="{6BEC4ED1-4F90-4AE9-857F-5E347B456324}">
      <dsp:nvSpPr>
        <dsp:cNvPr id="0" name=""/>
        <dsp:cNvSpPr/>
      </dsp:nvSpPr>
      <dsp:spPr>
        <a:xfrm>
          <a:off x="0" y="1407919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Use a Non-Conductive Device, (Pencil, Ruler, Wooden Dowl Rod).</a:t>
          </a:r>
        </a:p>
      </dsp:txBody>
      <dsp:txXfrm>
        <a:off x="62141" y="1470060"/>
        <a:ext cx="6542551" cy="1148678"/>
      </dsp:txXfrm>
    </dsp:sp>
    <dsp:sp modelId="{1D193500-03BC-4902-8F60-0A52BEEA837C}">
      <dsp:nvSpPr>
        <dsp:cNvPr id="0" name=""/>
        <dsp:cNvSpPr/>
      </dsp:nvSpPr>
      <dsp:spPr>
        <a:xfrm>
          <a:off x="0" y="2773040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 baseline="0"/>
            <a:t>If Light Fades or Goes out, Battery is Dead. </a:t>
          </a:r>
          <a:endParaRPr lang="en-US" sz="3200" kern="1200"/>
        </a:p>
      </dsp:txBody>
      <dsp:txXfrm>
        <a:off x="62141" y="2835181"/>
        <a:ext cx="6542551" cy="1148678"/>
      </dsp:txXfrm>
    </dsp:sp>
    <dsp:sp modelId="{E105AC02-BE81-4B7F-81B5-4D142278DFB4}">
      <dsp:nvSpPr>
        <dsp:cNvPr id="0" name=""/>
        <dsp:cNvSpPr/>
      </dsp:nvSpPr>
      <dsp:spPr>
        <a:xfrm>
          <a:off x="0" y="4138160"/>
          <a:ext cx="6666833" cy="127296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If Battery is Dead Submit a Service Request.</a:t>
          </a:r>
        </a:p>
      </dsp:txBody>
      <dsp:txXfrm>
        <a:off x="62141" y="4200301"/>
        <a:ext cx="6542551" cy="1148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4DA7D-F685-4A06-8B4E-DF74878F9E6F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460ED-7FAD-47CE-929F-10DA24D71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27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E460ED-7FAD-47CE-929F-10DA24D71E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8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BE6E1-1D90-B214-23C7-AFDB860BA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7D9A84-F429-0FAF-14F7-7FA4896AEC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72B9E-BF9A-AB38-8F67-2963D29F7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F562BC-FCEA-ED8D-1704-BC601D96C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52DF8-4A43-F65D-8D88-20F23EC08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6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B831-0564-5063-7564-F3A82FA00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B54121-5DB8-706F-0236-6AE3F76AD7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DDA56-9E6C-CCB6-5944-A21E14F0F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8B7E1-5E40-E2C8-E1DC-80B42912D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9E518-7524-43A8-9E04-99099B4A5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08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4D08C7-50D7-25F1-0F8E-1EA0F02A30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80C578-FD6C-41EE-23C2-D31CD9498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C3642-426B-58A4-EC80-1E47F24A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83B7F-ABF8-3E90-377D-6B5161AD7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0B55B-CDE9-60BD-2389-4E16290C6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9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51E4-D910-EEA4-A0CE-F6FD08B4F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A6118-8E7F-6726-F152-2D65FB666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C89D79-99B5-175D-2550-C7DDD2A2E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74992-EF63-A6E4-C90E-60FFBD67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86C79-D10E-BF82-2E27-00530685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90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22928-5A29-717D-FBF6-45A904631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FC574-F8C0-F976-9F38-9FD470E1F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68F1F-A16E-F9CD-A131-19B38843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761F-EBFB-A858-949D-42C395916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20BE1-EF61-5A9D-7F00-063309DAB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30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83A24-420B-D477-E8D5-7497CADCE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01A90-A7A4-937A-4DB9-20AD5AC1C1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59B9A9-6F81-42ED-3648-CE6EB64D8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64518-2137-F65B-E145-C77A95B0D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A9CDBF-C470-139C-19E5-80387725A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91373-48F4-84E7-4FA4-366BE8D8F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F6553-6007-7459-9119-65783843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DAB20-021A-8AF8-4B5D-75C1F60C1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2E6EE-0EDB-38C3-99AE-A12A611F8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3D4036-3741-677B-B531-0A706D31B4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4D50A6-112C-B06F-4706-86DB03E26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75235-5E56-E6B6-E2DE-E7B91254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63DB6E-9842-5372-C0BF-01F86920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226B69-2AB1-95FD-8A8D-D63F071A2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3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A5C5C-9B3C-1EBC-963F-96C100C7A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28481F-945D-94E0-F937-022FE6B2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D7497B-B1B2-496E-6F5D-8F71452A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624158-F63F-D8C8-17FE-563E4AC08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73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A31E95-9910-30E7-2BC6-632E5582C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482200-B953-F1C7-343F-5AE0B84B1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63E59-F0E9-2382-741E-6DAA1A761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9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82E4B-1C21-F023-083C-9C5E89CB5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833A3-F4C6-4EB4-D7D4-DD9AE0F31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6DD8E-285B-108C-AD1D-7416A1AE7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FCF3A-5E55-38F7-326E-4556C7AA2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8AB81E-14D0-4A1B-4522-48ECECB9C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24AEB5-78DD-F201-A914-374AC4621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15DE6-B285-AA02-09F2-8356A72C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80937-AB40-0977-585B-7978AC20FC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532402-18EE-7D6A-48DD-00B1BEFA4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93008-499B-AEE6-81EC-136DEACC1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90AB9-84EE-3C30-155F-5E95B75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FBF33-482A-9BAD-2861-87FFB7AD7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916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63D722-34E0-C749-BDF9-E62B6F614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0D773-F620-04A5-AE93-78603F9C5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0D57A-82C8-A229-EA9D-A743F8B0C7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E0CA29-3D38-4300-9FE2-91656B1AE6A2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54D3C-799D-5DBE-0ACD-0ED8F6CE9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2BA4E-A5B3-D788-A539-C7E39E1E1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55B54E-CC0F-42DB-B70C-D306931065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2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YowLAXrbng?feature=oembed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VNFUYWu5E8?feature=oembed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YoUWKhKQdI?feature=oembed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CDO@nps.edu" TargetMode="External"/><Relationship Id="rId2" Type="http://schemas.openxmlformats.org/officeDocument/2006/relationships/hyperlink" Target="https://nps.edu/web/base-police/welcome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VBamXXVD30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93" name="Rectangle 1129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2D068E-C60C-76A6-A5DF-669BD926F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" y="299604"/>
            <a:ext cx="6385560" cy="267190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100" kern="1200" dirty="0">
                <a:latin typeface="+mj-lt"/>
                <a:ea typeface="+mj-ea"/>
                <a:cs typeface="+mj-cs"/>
              </a:rPr>
              <a:t>Naval Postgraduate School </a:t>
            </a:r>
            <a:br>
              <a:rPr lang="en-US" sz="4100" kern="1200" dirty="0">
                <a:latin typeface="+mj-lt"/>
                <a:ea typeface="+mj-ea"/>
                <a:cs typeface="+mj-cs"/>
              </a:rPr>
            </a:br>
            <a:r>
              <a:rPr lang="en-US" sz="4100" kern="1200" dirty="0">
                <a:latin typeface="+mj-lt"/>
                <a:ea typeface="+mj-ea"/>
                <a:cs typeface="+mj-cs"/>
              </a:rPr>
              <a:t>Fire Warden Training</a:t>
            </a:r>
            <a:br>
              <a:rPr lang="en-US" sz="4100" kern="1200" dirty="0">
                <a:latin typeface="+mj-lt"/>
                <a:ea typeface="+mj-ea"/>
                <a:cs typeface="+mj-cs"/>
              </a:rPr>
            </a:br>
            <a:endParaRPr lang="en-US" sz="41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21C431-0F48-F202-1224-D4367BFAA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1500" b="1" dirty="0"/>
              <a:t>References: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/>
              <a:t>NFPA Standards and Regulations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/>
              <a:t>Uniform Facility Criteria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/>
              <a:t>COMNAVREGSWINST 11320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500" dirty="0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sp>
        <p:nvSpPr>
          <p:cNvPr id="1129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Fire Warden - Safety Genius">
            <a:extLst>
              <a:ext uri="{FF2B5EF4-FFF2-40B4-BE49-F238E27FC236}">
                <a16:creationId xmlns:a16="http://schemas.microsoft.com/office/drawing/2014/main" id="{1F373F31-F518-ADC9-325C-B12CC1B51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3640" y="653796"/>
            <a:ext cx="5550408" cy="555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838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7" name="Rectangle 309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1CEA33-0D6D-E3B9-9B97-3DEDD4B4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3000">
                <a:latin typeface="Roboto" panose="02000000000000000000" pitchFamily="2" charset="0"/>
              </a:rPr>
              <a:t>General Housekeeping &amp; Storage</a:t>
            </a:r>
            <a:br>
              <a:rPr lang="en-US" sz="3000">
                <a:latin typeface="Roboto" panose="02000000000000000000" pitchFamily="2" charset="0"/>
              </a:rPr>
            </a:br>
            <a:endParaRPr lang="en-US" sz="3000"/>
          </a:p>
        </p:txBody>
      </p:sp>
      <p:sp>
        <p:nvSpPr>
          <p:cNvPr id="309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BFEF3-D252-0EEB-DAF1-062B226E2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Office and work areas must be </a:t>
            </a:r>
            <a:r>
              <a:rPr lang="en-US" sz="2000" b="1" i="0" u="none" strike="noStrike" baseline="0" dirty="0">
                <a:latin typeface="Calibri" panose="020F0502020204030204" pitchFamily="34" charset="0"/>
              </a:rPr>
              <a:t>free from accumulation of combustible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materials to reduce fire load.</a:t>
            </a:r>
          </a:p>
          <a:p>
            <a:pPr marR="0"/>
            <a:r>
              <a:rPr lang="en-US" sz="2000" b="1" i="0" u="sng" strike="noStrike" baseline="0" dirty="0">
                <a:latin typeface="Calibri" panose="020F0502020204030204" pitchFamily="34" charset="0"/>
              </a:rPr>
              <a:t>Paths of egress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must be free of obstruction within </a:t>
            </a:r>
            <a:r>
              <a:rPr lang="en-US" sz="2000" b="1" i="0" u="sng" strike="noStrike" baseline="0" dirty="0">
                <a:latin typeface="Calibri" panose="020F0502020204030204" pitchFamily="34" charset="0"/>
              </a:rPr>
              <a:t>36 inches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If there is a </a:t>
            </a:r>
            <a:r>
              <a:rPr lang="en-US" sz="2000" b="0" i="0" u="sng" strike="noStrike" baseline="0" dirty="0">
                <a:latin typeface="Calibri" panose="020F0502020204030204" pitchFamily="34" charset="0"/>
              </a:rPr>
              <a:t>double door the path must be the wide of both doors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Recyclables/waste materials must be stored in approved containers.</a:t>
            </a:r>
            <a:endParaRPr lang="en-US" sz="2000" dirty="0"/>
          </a:p>
        </p:txBody>
      </p:sp>
      <p:pic>
        <p:nvPicPr>
          <p:cNvPr id="3074" name="Picture 2" descr="A Tidy Office Space is the Key to Creative Thinking | Ballantyne Executive  Suites">
            <a:extLst>
              <a:ext uri="{FF2B5EF4-FFF2-40B4-BE49-F238E27FC236}">
                <a16:creationId xmlns:a16="http://schemas.microsoft.com/office/drawing/2014/main" id="{FFABD57D-3DEE-5399-1E31-F58335E58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4" r="14895" b="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573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791D18-CEBC-13D1-C990-5AF060A71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Roboto" panose="02000000000000000000" pitchFamily="2" charset="0"/>
              </a:rPr>
              <a:t>Storage </a:t>
            </a:r>
            <a:r>
              <a:rPr lang="en-US" sz="4000" dirty="0" err="1">
                <a:solidFill>
                  <a:srgbClr val="FFFFFF"/>
                </a:solidFill>
                <a:latin typeface="Roboto" panose="02000000000000000000" pitchFamily="2" charset="0"/>
              </a:rPr>
              <a:t>Requirments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F8723-C4EE-E0AA-F879-D98BD0246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endParaRPr lang="en-US" sz="2000" b="0" i="0" u="none" strike="noStrike" baseline="0" dirty="0">
              <a:latin typeface="Arial" panose="020B0604020202020204" pitchFamily="34" charset="0"/>
            </a:endParaRPr>
          </a:p>
          <a:p>
            <a:pPr marR="0"/>
            <a:r>
              <a:rPr lang="en-US" sz="2000" b="0" i="0" u="none" strike="noStrike" baseline="0" dirty="0">
                <a:latin typeface="Arial" panose="020B0604020202020204" pitchFamily="34" charset="0"/>
              </a:rPr>
              <a:t>No Storage in Mechanical Rooms.</a:t>
            </a:r>
          </a:p>
          <a:p>
            <a:pPr marR="0"/>
            <a:r>
              <a:rPr lang="en-US" sz="2000" b="0" i="0" u="none" strike="noStrike" baseline="0" dirty="0">
                <a:latin typeface="Arial" panose="020B0604020202020204" pitchFamily="34" charset="0"/>
              </a:rPr>
              <a:t>No Storage Under Stairwells.</a:t>
            </a:r>
          </a:p>
          <a:p>
            <a:pPr marR="0"/>
            <a:r>
              <a:rPr lang="en-US" sz="2000" b="0" i="0" u="none" strike="noStrike" baseline="0" dirty="0">
                <a:latin typeface="Arial" panose="020B0604020202020204" pitchFamily="34" charset="0"/>
              </a:rPr>
              <a:t>No Storage within 36 inches of Fire Protection System and Components.</a:t>
            </a:r>
          </a:p>
          <a:p>
            <a:pPr marR="0"/>
            <a:r>
              <a:rPr lang="en-US" sz="2000" b="0" i="0" u="none" strike="noStrike" baseline="0" dirty="0">
                <a:latin typeface="Arial" panose="020B0604020202020204" pitchFamily="34" charset="0"/>
              </a:rPr>
              <a:t>No Storage within 18 inches of Fire Sprinkler Systems.</a:t>
            </a:r>
          </a:p>
          <a:p>
            <a:pPr marR="0"/>
            <a:r>
              <a:rPr lang="en-US" sz="2000" b="0" i="0" u="none" strike="noStrike" baseline="0" dirty="0">
                <a:latin typeface="Arial" panose="020B0604020202020204" pitchFamily="34" charset="0"/>
              </a:rPr>
              <a:t>No Storage near Heaters, Air Ducts and Lighting Fixtures.</a:t>
            </a:r>
          </a:p>
          <a:p>
            <a:pPr marR="0"/>
            <a:r>
              <a:rPr lang="en-US" sz="2000" b="0" i="0" u="none" strike="noStrike" baseline="0" dirty="0">
                <a:latin typeface="Arial" panose="020B0604020202020204" pitchFamily="34" charset="0"/>
              </a:rPr>
              <a:t>No Storage with in 36 Inches Electrical Panels.</a:t>
            </a:r>
          </a:p>
          <a:p>
            <a:pPr marR="0"/>
            <a:endParaRPr lang="en-US" sz="2000" b="0" i="0" u="none" strike="noStrike" baseline="0" dirty="0">
              <a:latin typeface="Arial" panose="020B0604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2876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0" name="Rectangle 106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A61003-E7DC-2B92-6067-682AEE587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/>
              <a:t>18-Inch Rule</a:t>
            </a:r>
          </a:p>
        </p:txBody>
      </p:sp>
      <p:sp>
        <p:nvSpPr>
          <p:cNvPr id="107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72" name="Content Placeholder 2">
            <a:extLst>
              <a:ext uri="{FF2B5EF4-FFF2-40B4-BE49-F238E27FC236}">
                <a16:creationId xmlns:a16="http://schemas.microsoft.com/office/drawing/2014/main" id="{8752DD48-18F1-8DD3-B251-7ABA28381E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0830704"/>
              </p:ext>
            </p:extLst>
          </p:nvPr>
        </p:nvGraphicFramePr>
        <p:xfrm>
          <a:off x="630936" y="2660904"/>
          <a:ext cx="4818888" cy="35478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Generated image">
            <a:extLst>
              <a:ext uri="{FF2B5EF4-FFF2-40B4-BE49-F238E27FC236}">
                <a16:creationId xmlns:a16="http://schemas.microsoft.com/office/drawing/2014/main" id="{DBF63854-C142-653D-7C52-1BA4F65E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9048" y="699516"/>
            <a:ext cx="5458968" cy="545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534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435ADAF7-9BEB-4FA3-AE9F-4CF47620E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CA591-CDF3-11BA-5666-642848F4F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47" y="431212"/>
            <a:ext cx="3420305" cy="1906317"/>
          </a:xfrm>
        </p:spPr>
        <p:txBody>
          <a:bodyPr>
            <a:normAutofit/>
          </a:bodyPr>
          <a:lstStyle/>
          <a:p>
            <a:pPr algn="ctr"/>
            <a:r>
              <a:rPr lang="en-US" sz="2800">
                <a:latin typeface="Roboto" panose="02000000000000000000" pitchFamily="2" charset="0"/>
              </a:rPr>
              <a:t>Electrical Hazards</a:t>
            </a:r>
            <a:br>
              <a:rPr lang="en-US" sz="2800">
                <a:latin typeface="Roboto" panose="02000000000000000000" pitchFamily="2" charset="0"/>
              </a:rPr>
            </a:br>
            <a:endParaRPr lang="en-US" sz="2800"/>
          </a:p>
        </p:txBody>
      </p:sp>
      <p:sp>
        <p:nvSpPr>
          <p:cNvPr id="5129" name="Rectangle 5128">
            <a:extLst>
              <a:ext uri="{FF2B5EF4-FFF2-40B4-BE49-F238E27FC236}">
                <a16:creationId xmlns:a16="http://schemas.microsoft.com/office/drawing/2014/main" id="{57BB0BA7-0383-4937-8874-B01AAA08E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408925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Warning Electrical Hazards Authorized Personnel Only Label, SKU: LB-2368">
            <a:extLst>
              <a:ext uri="{FF2B5EF4-FFF2-40B4-BE49-F238E27FC236}">
                <a16:creationId xmlns:a16="http://schemas.microsoft.com/office/drawing/2014/main" id="{01F6D62C-0FD8-C76A-849E-8D5B9DB98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603" y="3889569"/>
            <a:ext cx="3605083" cy="18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0F9FD-647B-B9CA-5D15-8DD05EB7C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49" y="678955"/>
            <a:ext cx="6989003" cy="5409743"/>
          </a:xfrm>
        </p:spPr>
        <p:txBody>
          <a:bodyPr anchor="ctr">
            <a:normAutofit/>
          </a:bodyPr>
          <a:lstStyle/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Electrical panels must be free of obstruction within </a:t>
            </a:r>
            <a:r>
              <a:rPr lang="en-US" sz="2000" b="1" i="0" u="none" strike="noStrike" baseline="0" dirty="0">
                <a:latin typeface="Calibri" panose="020F0502020204030204" pitchFamily="34" charset="0"/>
              </a:rPr>
              <a:t>36 inches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marR="0"/>
            <a:r>
              <a:rPr lang="en-US" sz="2000" b="1" i="0" u="none" strike="noStrike" baseline="0" dirty="0">
                <a:latin typeface="Calibri" panose="020F0502020204030204" pitchFamily="34" charset="0"/>
              </a:rPr>
              <a:t>Cabinets must be secure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with fuses/breakers labeled.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No tampering or modifying fuses/breakers.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Outlets must be free of damage.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Cover plates must be intact with </a:t>
            </a:r>
            <a:r>
              <a:rPr lang="en-US" sz="2000" b="1" i="0" u="none" strike="noStrike" baseline="0" dirty="0">
                <a:latin typeface="Calibri" panose="020F0502020204030204" pitchFamily="34" charset="0"/>
              </a:rPr>
              <a:t>no exposed wiring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marR="0"/>
            <a:r>
              <a:rPr lang="en-US" sz="2000" b="1" i="0" u="none" strike="noStrike" baseline="0" dirty="0">
                <a:latin typeface="Calibri" panose="020F0502020204030204" pitchFamily="34" charset="0"/>
              </a:rPr>
              <a:t>GFCI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 surge protection within </a:t>
            </a:r>
            <a:r>
              <a:rPr lang="en-US" sz="2000" b="1" i="0" u="none" strike="noStrike" baseline="0" dirty="0">
                <a:latin typeface="Calibri" panose="020F0502020204030204" pitchFamily="34" charset="0"/>
              </a:rPr>
              <a:t>6 feet of water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sources.</a:t>
            </a:r>
          </a:p>
          <a:p>
            <a:endParaRPr lang="en-US" sz="2000" dirty="0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8974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52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35ADAF7-9BEB-4FA3-AE9F-4CF47620E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839DC4-646B-824D-8D31-12A050292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47" y="431212"/>
            <a:ext cx="3420305" cy="1906317"/>
          </a:xfrm>
        </p:spPr>
        <p:txBody>
          <a:bodyPr>
            <a:normAutofit/>
          </a:bodyPr>
          <a:lstStyle/>
          <a:p>
            <a:pPr algn="ctr"/>
            <a:br>
              <a:rPr lang="en-US" sz="2800" b="0" i="0" u="none" strike="noStrike" baseline="0">
                <a:latin typeface="Calibri Light" panose="020F0302020204030204" pitchFamily="34" charset="0"/>
              </a:rPr>
            </a:br>
            <a:r>
              <a:rPr lang="en-US" sz="2800" b="0" i="0" u="none" strike="noStrike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Kitchen Appliances</a:t>
            </a:r>
            <a:endParaRPr lang="en-US" sz="28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7BB0BA7-0383-4937-8874-B01AAA08E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408925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C2CB49-4715-5D09-1D27-F88DBEFC3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89" y="3090471"/>
            <a:ext cx="2632110" cy="344580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097A1-9A19-066C-DB7B-84F36D5F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491" y="678955"/>
            <a:ext cx="6956861" cy="5409743"/>
          </a:xfrm>
        </p:spPr>
        <p:txBody>
          <a:bodyPr anchor="ctr">
            <a:normAutofit/>
          </a:bodyPr>
          <a:lstStyle/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 marL="0" marR="0" indent="0">
              <a:buNone/>
            </a:pPr>
            <a:endParaRPr lang="en-US" sz="2000" dirty="0">
              <a:latin typeface="Calibri" panose="020F0502020204030204" pitchFamily="34" charset="0"/>
            </a:endParaRPr>
          </a:p>
          <a:p>
            <a:pPr marL="0" marR="0" indent="0">
              <a:buNone/>
            </a:pPr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Arial" panose="020B0604020202020204" pitchFamily="34" charset="0"/>
              </a:rPr>
              <a:t>• 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Cooking/heating appliances must be used on </a:t>
            </a:r>
            <a:r>
              <a:rPr lang="en-US" sz="2000" b="1" i="0" u="none" strike="noStrike" baseline="0" dirty="0">
                <a:latin typeface="Calibri" panose="020F0502020204030204" pitchFamily="34" charset="0"/>
              </a:rPr>
              <a:t>non-combustible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 surfaces (glass/tile).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Must be </a:t>
            </a:r>
            <a:r>
              <a:rPr lang="en-US" sz="2000" b="1" i="0" u="none" strike="noStrike" baseline="0" dirty="0">
                <a:latin typeface="Calibri" panose="020F0502020204030204" pitchFamily="34" charset="0"/>
              </a:rPr>
              <a:t>plugged directly into outlets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(no power strips).</a:t>
            </a:r>
          </a:p>
          <a:p>
            <a:pPr marR="0"/>
            <a:r>
              <a:rPr lang="en-US" sz="2000" b="1" i="0" u="none" strike="noStrike" baseline="0" dirty="0">
                <a:latin typeface="Calibri" panose="020F0502020204030204" pitchFamily="34" charset="0"/>
              </a:rPr>
              <a:t>Attended while </a:t>
            </a:r>
            <a:r>
              <a:rPr lang="en-US" sz="2000" b="0" i="0" u="none" strike="noStrike" baseline="0" dirty="0">
                <a:latin typeface="Calibri" panose="020F0502020204030204" pitchFamily="34" charset="0"/>
              </a:rPr>
              <a:t>in use; disconnected/</a:t>
            </a:r>
            <a:r>
              <a:rPr lang="en-US" sz="2000" b="1" i="0" u="none" strike="noStrike" baseline="0" dirty="0">
                <a:latin typeface="Calibri" panose="020F0502020204030204" pitchFamily="34" charset="0"/>
              </a:rPr>
              <a:t>turned off while unattended.</a:t>
            </a:r>
          </a:p>
          <a:p>
            <a:endParaRPr lang="en-US" sz="2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8974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941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33" name="Arc 103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5B70C-5995-7514-96FE-E0A51D12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br>
              <a:rPr lang="en-US" b="0" i="0" u="none" strike="noStrike" baseline="0">
                <a:latin typeface="Calibri Light" panose="020F0302020204030204" pitchFamily="34" charset="0"/>
              </a:rPr>
            </a:br>
            <a: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Power Tools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060119C570 | Bosch Keyless 240V Corded Hammer Drill, Type G - British 3-Pin  | RS">
            <a:extLst>
              <a:ext uri="{FF2B5EF4-FFF2-40B4-BE49-F238E27FC236}">
                <a16:creationId xmlns:a16="http://schemas.microsoft.com/office/drawing/2014/main" id="{15A656AD-2915-A2E3-F35D-5789F69D6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2000490"/>
            <a:ext cx="4777381" cy="2687276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01A57-0662-AC47-123B-CB69335CA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endParaRPr lang="en-US" b="0" i="0" u="none" strike="noStrike" baseline="0" dirty="0">
              <a:latin typeface="Calibri" panose="020F0502020204030204" pitchFamily="34" charset="0"/>
            </a:endParaRPr>
          </a:p>
          <a:p>
            <a:endParaRPr lang="en-US" b="0" i="0" u="none" strike="noStrike" baseline="0" dirty="0">
              <a:latin typeface="Calibri" panose="020F0502020204030204" pitchFamily="34" charset="0"/>
            </a:endParaRPr>
          </a:p>
          <a:p>
            <a:pPr marR="0"/>
            <a:r>
              <a:rPr lang="en-US" b="0" i="0" u="sng" strike="noStrike" baseline="0" dirty="0">
                <a:latin typeface="Calibri" panose="020F0502020204030204" pitchFamily="34" charset="0"/>
              </a:rPr>
              <a:t>May be </a:t>
            </a:r>
            <a:r>
              <a:rPr lang="en-US" b="1" i="0" u="sng" strike="noStrike" baseline="0" dirty="0">
                <a:latin typeface="Calibri" panose="020F0502020204030204" pitchFamily="34" charset="0"/>
              </a:rPr>
              <a:t>used with rated </a:t>
            </a:r>
            <a:r>
              <a:rPr lang="en-US" b="0" i="0" u="sng" strike="noStrike" baseline="0" dirty="0">
                <a:latin typeface="Calibri" panose="020F0502020204030204" pitchFamily="34" charset="0"/>
              </a:rPr>
              <a:t>extension cords.</a:t>
            </a:r>
          </a:p>
          <a:p>
            <a:pPr marR="0"/>
            <a:endParaRPr lang="en-US" dirty="0">
              <a:latin typeface="Calibri" panose="020F0502020204030204" pitchFamily="34" charset="0"/>
            </a:endParaRPr>
          </a:p>
          <a:p>
            <a:pPr marR="0"/>
            <a:r>
              <a:rPr lang="en-US" i="0" u="sng" strike="noStrike" baseline="0" dirty="0">
                <a:latin typeface="Calibri" panose="020F0502020204030204" pitchFamily="34" charset="0"/>
              </a:rPr>
              <a:t>NOT for use with </a:t>
            </a:r>
            <a:r>
              <a:rPr lang="en-US" b="1" i="0" u="sng" strike="noStrike" baseline="0" dirty="0">
                <a:latin typeface="Calibri" panose="020F0502020204030204" pitchFamily="34" charset="0"/>
              </a:rPr>
              <a:t>power strips</a:t>
            </a:r>
            <a:r>
              <a:rPr lang="en-US" i="0" u="sng" strike="noStrike" baseline="0" dirty="0">
                <a:latin typeface="Calibri" panose="020F0502020204030204" pitchFamily="34" charset="0"/>
              </a:rPr>
              <a:t>.</a:t>
            </a:r>
          </a:p>
          <a:p>
            <a:pPr marR="0"/>
            <a:endParaRPr lang="en-US" b="1" i="0" u="sng" strike="noStrike" baseline="0" dirty="0">
              <a:latin typeface="Calibri" panose="020F0502020204030204" pitchFamily="34" charset="0"/>
            </a:endParaRPr>
          </a:p>
          <a:p>
            <a:pPr marR="0"/>
            <a:r>
              <a:rPr lang="en-US" b="1" i="0" u="sng" strike="noStrike" baseline="0" dirty="0">
                <a:latin typeface="Calibri" panose="020F0502020204030204" pitchFamily="34" charset="0"/>
              </a:rPr>
              <a:t>Disconnected while unattended.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768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925E4-9670-FCFF-94B8-F5B11403B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37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7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NRTL Listed Appliances</a:t>
            </a: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BD6980-8A8A-E5E2-85BC-EF29A6940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93" y="1966293"/>
            <a:ext cx="10294012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60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FA0B83-2A3A-5B3C-7165-A79252EAD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b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Power Strips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BCDBC-6D58-F931-AA98-210C217C0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endParaRPr lang="en-US" sz="2200" b="0" i="0" u="none" strike="noStrike" baseline="0">
              <a:latin typeface="Calibri" panose="020F0502020204030204" pitchFamily="34" charset="0"/>
            </a:endParaRPr>
          </a:p>
          <a:p>
            <a:endParaRPr lang="en-US" sz="2200" b="0" i="0" u="none" strike="noStrike" baseline="0">
              <a:latin typeface="Calibri" panose="020F0502020204030204" pitchFamily="34" charset="0"/>
            </a:endParaRPr>
          </a:p>
          <a:p>
            <a:pPr marR="0"/>
            <a:r>
              <a:rPr lang="en-US" sz="2200" b="0" i="0" u="none" strike="noStrike" baseline="0">
                <a:latin typeface="Calibri" panose="020F0502020204030204" pitchFamily="34" charset="0"/>
              </a:rPr>
              <a:t>Must have overload protection (ON-OFF-RESET).</a:t>
            </a:r>
          </a:p>
          <a:p>
            <a:pPr marR="0"/>
            <a:r>
              <a:rPr lang="en-US" sz="2200" b="0" i="0" u="none" strike="noStrike" baseline="0">
                <a:latin typeface="Calibri" panose="020F0502020204030204" pitchFamily="34" charset="0"/>
              </a:rPr>
              <a:t>Must be self-grounding (3-prong).</a:t>
            </a:r>
          </a:p>
          <a:p>
            <a:pPr marR="0"/>
            <a:r>
              <a:rPr lang="en-US" sz="2200" b="0" i="0" u="none" strike="noStrike" baseline="0">
                <a:latin typeface="Calibri" panose="020F0502020204030204" pitchFamily="34" charset="0"/>
              </a:rPr>
              <a:t>Must be NRTL listed.</a:t>
            </a:r>
          </a:p>
          <a:p>
            <a:pPr marR="0"/>
            <a:r>
              <a:rPr lang="en-US" sz="2200" b="0" i="0" u="none" strike="noStrike" baseline="0">
                <a:latin typeface="Calibri" panose="020F0502020204030204" pitchFamily="34" charset="0"/>
              </a:rPr>
              <a:t>No daisy chains.</a:t>
            </a:r>
          </a:p>
          <a:p>
            <a:pPr marR="0"/>
            <a:r>
              <a:rPr lang="en-US" sz="2200" b="0" i="0" u="none" strike="noStrike" baseline="0">
                <a:latin typeface="Calibri" panose="020F0502020204030204" pitchFamily="34" charset="0"/>
              </a:rPr>
              <a:t>Must be plugged directly into outlets.</a:t>
            </a:r>
          </a:p>
          <a:p>
            <a:pPr marR="0"/>
            <a:r>
              <a:rPr lang="en-US" sz="2200" b="0" i="0" u="none" strike="noStrike" baseline="0">
                <a:latin typeface="Calibri" panose="020F0502020204030204" pitchFamily="34" charset="0"/>
              </a:rPr>
              <a:t>Not approved for use with extension cords.</a:t>
            </a:r>
          </a:p>
          <a:p>
            <a:endParaRPr lang="en-US" sz="22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1A9A0F-A7C5-3085-E8C3-6CB5E9BF1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87" y="264364"/>
            <a:ext cx="1810003" cy="29531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79946B-E75F-7646-C2EF-95646E89C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566" y="3207403"/>
            <a:ext cx="3191320" cy="2905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3A3C43-B37A-915C-075D-D8B1FBB45D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863" y="13597"/>
            <a:ext cx="2962688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81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A724DBA-D2D9-471E-8ED7-2015DDD95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F7D754-3493-E44F-8B57-4EF1861A4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14" y="525983"/>
            <a:ext cx="4282983" cy="7889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Surge Protector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1C5D51-5078-CC4C-7A7D-5A6958F5C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244" y="1752800"/>
            <a:ext cx="5628018" cy="311952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9405D4-8068-8FC2-FFF9-8616805BC996}"/>
              </a:ext>
            </a:extLst>
          </p:cNvPr>
          <p:cNvSpPr txBox="1"/>
          <p:nvPr/>
        </p:nvSpPr>
        <p:spPr>
          <a:xfrm>
            <a:off x="6761217" y="2031101"/>
            <a:ext cx="5209232" cy="3511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Primary Function</a:t>
            </a:r>
            <a:r>
              <a:rPr lang="en-US" sz="1700" dirty="0"/>
              <a:t>: Also expands outlets, </a:t>
            </a:r>
            <a:r>
              <a:rPr lang="en-US" sz="1700" b="1" dirty="0"/>
              <a:t>plus</a:t>
            </a:r>
            <a:r>
              <a:rPr lang="en-US" sz="1700" dirty="0"/>
              <a:t> it protects connected devices from voltage spikes (e.g., caused by lightning or power outages).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Protection</a:t>
            </a:r>
            <a:r>
              <a:rPr lang="en-US" sz="1700" dirty="0"/>
              <a:t>: Contains components (like MOVs — metal oxide varistors) that divert excess voltage away from devices.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Use Case</a:t>
            </a:r>
            <a:r>
              <a:rPr lang="en-US" sz="1700" dirty="0"/>
              <a:t>: Essential for sensitive electronics like computers, TVs, gaming consoles, and networking equipment.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173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897DEB4-4A88-4293-A935-9B25506C1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BE42BC3-6707-4CBF-9386-048B994A4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3886" y="0"/>
            <a:ext cx="7538114" cy="6858000"/>
          </a:xfrm>
          <a:custGeom>
            <a:avLst/>
            <a:gdLst>
              <a:gd name="connsiteX0" fmla="*/ 366246 w 7538114"/>
              <a:gd name="connsiteY0" fmla="*/ 0 h 6858000"/>
              <a:gd name="connsiteX1" fmla="*/ 2830292 w 7538114"/>
              <a:gd name="connsiteY1" fmla="*/ 0 h 6858000"/>
              <a:gd name="connsiteX2" fmla="*/ 3903260 w 7538114"/>
              <a:gd name="connsiteY2" fmla="*/ 0 h 6858000"/>
              <a:gd name="connsiteX3" fmla="*/ 4597266 w 7538114"/>
              <a:gd name="connsiteY3" fmla="*/ 0 h 6858000"/>
              <a:gd name="connsiteX4" fmla="*/ 7192370 w 7538114"/>
              <a:gd name="connsiteY4" fmla="*/ 0 h 6858000"/>
              <a:gd name="connsiteX5" fmla="*/ 7538114 w 7538114"/>
              <a:gd name="connsiteY5" fmla="*/ 0 h 6858000"/>
              <a:gd name="connsiteX6" fmla="*/ 7538114 w 7538114"/>
              <a:gd name="connsiteY6" fmla="*/ 6858000 h 6858000"/>
              <a:gd name="connsiteX7" fmla="*/ 7192370 w 7538114"/>
              <a:gd name="connsiteY7" fmla="*/ 6858000 h 6858000"/>
              <a:gd name="connsiteX8" fmla="*/ 4597266 w 7538114"/>
              <a:gd name="connsiteY8" fmla="*/ 6858000 h 6858000"/>
              <a:gd name="connsiteX9" fmla="*/ 3903260 w 7538114"/>
              <a:gd name="connsiteY9" fmla="*/ 6858000 h 6858000"/>
              <a:gd name="connsiteX10" fmla="*/ 2830292 w 7538114"/>
              <a:gd name="connsiteY10" fmla="*/ 6858000 h 6858000"/>
              <a:gd name="connsiteX11" fmla="*/ 170314 w 7538114"/>
              <a:gd name="connsiteY11" fmla="*/ 6858000 h 6858000"/>
              <a:gd name="connsiteX12" fmla="*/ 170341 w 7538114"/>
              <a:gd name="connsiteY12" fmla="*/ 6857759 h 6858000"/>
              <a:gd name="connsiteX13" fmla="*/ 173485 w 7538114"/>
              <a:gd name="connsiteY13" fmla="*/ 6852129 h 6858000"/>
              <a:gd name="connsiteX14" fmla="*/ 167544 w 7538114"/>
              <a:gd name="connsiteY14" fmla="*/ 6830335 h 6858000"/>
              <a:gd name="connsiteX15" fmla="*/ 163472 w 7538114"/>
              <a:gd name="connsiteY15" fmla="*/ 6796707 h 6858000"/>
              <a:gd name="connsiteX16" fmla="*/ 160535 w 7538114"/>
              <a:gd name="connsiteY16" fmla="*/ 6780725 h 6858000"/>
              <a:gd name="connsiteX17" fmla="*/ 162318 w 7538114"/>
              <a:gd name="connsiteY17" fmla="*/ 6767829 h 6858000"/>
              <a:gd name="connsiteX18" fmla="*/ 162771 w 7538114"/>
              <a:gd name="connsiteY18" fmla="*/ 6694444 h 6858000"/>
              <a:gd name="connsiteX19" fmla="*/ 165604 w 7538114"/>
              <a:gd name="connsiteY19" fmla="*/ 6677569 h 6858000"/>
              <a:gd name="connsiteX20" fmla="*/ 171255 w 7538114"/>
              <a:gd name="connsiteY20" fmla="*/ 6669571 h 6858000"/>
              <a:gd name="connsiteX21" fmla="*/ 169240 w 7538114"/>
              <a:gd name="connsiteY21" fmla="*/ 6663304 h 6858000"/>
              <a:gd name="connsiteX22" fmla="*/ 169039 w 7538114"/>
              <a:gd name="connsiteY22" fmla="*/ 6618916 h 6858000"/>
              <a:gd name="connsiteX23" fmla="*/ 168392 w 7538114"/>
              <a:gd name="connsiteY23" fmla="*/ 6589960 h 6858000"/>
              <a:gd name="connsiteX24" fmla="*/ 160636 w 7538114"/>
              <a:gd name="connsiteY24" fmla="*/ 6588200 h 6858000"/>
              <a:gd name="connsiteX25" fmla="*/ 157872 w 7538114"/>
              <a:gd name="connsiteY25" fmla="*/ 6562416 h 6858000"/>
              <a:gd name="connsiteX26" fmla="*/ 162851 w 7538114"/>
              <a:gd name="connsiteY26" fmla="*/ 6534939 h 6858000"/>
              <a:gd name="connsiteX27" fmla="*/ 162153 w 7538114"/>
              <a:gd name="connsiteY27" fmla="*/ 6502552 h 6858000"/>
              <a:gd name="connsiteX28" fmla="*/ 161821 w 7538114"/>
              <a:gd name="connsiteY28" fmla="*/ 6483172 h 6858000"/>
              <a:gd name="connsiteX29" fmla="*/ 154586 w 7538114"/>
              <a:gd name="connsiteY29" fmla="*/ 6432309 h 6858000"/>
              <a:gd name="connsiteX30" fmla="*/ 127078 w 7538114"/>
              <a:gd name="connsiteY30" fmla="*/ 6349783 h 6858000"/>
              <a:gd name="connsiteX31" fmla="*/ 123181 w 7538114"/>
              <a:gd name="connsiteY31" fmla="*/ 6323872 h 6858000"/>
              <a:gd name="connsiteX32" fmla="*/ 124767 w 7538114"/>
              <a:gd name="connsiteY32" fmla="*/ 6319343 h 6858000"/>
              <a:gd name="connsiteX33" fmla="*/ 108246 w 7538114"/>
              <a:gd name="connsiteY33" fmla="*/ 6190348 h 6858000"/>
              <a:gd name="connsiteX34" fmla="*/ 107279 w 7538114"/>
              <a:gd name="connsiteY34" fmla="*/ 6167269 h 6858000"/>
              <a:gd name="connsiteX35" fmla="*/ 107883 w 7538114"/>
              <a:gd name="connsiteY35" fmla="*/ 6149986 h 6858000"/>
              <a:gd name="connsiteX36" fmla="*/ 102380 w 7538114"/>
              <a:gd name="connsiteY36" fmla="*/ 6108622 h 6858000"/>
              <a:gd name="connsiteX37" fmla="*/ 90314 w 7538114"/>
              <a:gd name="connsiteY37" fmla="*/ 6041155 h 6858000"/>
              <a:gd name="connsiteX38" fmla="*/ 88409 w 7538114"/>
              <a:gd name="connsiteY38" fmla="*/ 6026587 h 6858000"/>
              <a:gd name="connsiteX39" fmla="*/ 89403 w 7538114"/>
              <a:gd name="connsiteY39" fmla="*/ 6013265 h 6858000"/>
              <a:gd name="connsiteX40" fmla="*/ 91927 w 7538114"/>
              <a:gd name="connsiteY40" fmla="*/ 6009478 h 6858000"/>
              <a:gd name="connsiteX41" fmla="*/ 91302 w 7538114"/>
              <a:gd name="connsiteY41" fmla="*/ 6001336 h 6858000"/>
              <a:gd name="connsiteX42" fmla="*/ 91687 w 7538114"/>
              <a:gd name="connsiteY42" fmla="*/ 5999003 h 6858000"/>
              <a:gd name="connsiteX43" fmla="*/ 93336 w 7538114"/>
              <a:gd name="connsiteY43" fmla="*/ 5985795 h 6858000"/>
              <a:gd name="connsiteX44" fmla="*/ 83190 w 7538114"/>
              <a:gd name="connsiteY44" fmla="*/ 5961758 h 6858000"/>
              <a:gd name="connsiteX45" fmla="*/ 81952 w 7538114"/>
              <a:gd name="connsiteY45" fmla="*/ 5928761 h 6858000"/>
              <a:gd name="connsiteX46" fmla="*/ 67420 w 7538114"/>
              <a:gd name="connsiteY46" fmla="*/ 5787247 h 6858000"/>
              <a:gd name="connsiteX47" fmla="*/ 50760 w 7538114"/>
              <a:gd name="connsiteY47" fmla="*/ 5710700 h 6858000"/>
              <a:gd name="connsiteX48" fmla="*/ 42956 w 7538114"/>
              <a:gd name="connsiteY48" fmla="*/ 5641754 h 6858000"/>
              <a:gd name="connsiteX49" fmla="*/ 29695 w 7538114"/>
              <a:gd name="connsiteY49" fmla="*/ 5602326 h 6858000"/>
              <a:gd name="connsiteX50" fmla="*/ 18841 w 7538114"/>
              <a:gd name="connsiteY50" fmla="*/ 5570885 h 6858000"/>
              <a:gd name="connsiteX51" fmla="*/ 9977 w 7538114"/>
              <a:gd name="connsiteY51" fmla="*/ 5543492 h 6858000"/>
              <a:gd name="connsiteX52" fmla="*/ 5255 w 7538114"/>
              <a:gd name="connsiteY52" fmla="*/ 5531024 h 6858000"/>
              <a:gd name="connsiteX53" fmla="*/ 5447 w 7538114"/>
              <a:gd name="connsiteY53" fmla="*/ 5527845 h 6858000"/>
              <a:gd name="connsiteX54" fmla="*/ 0 w 7538114"/>
              <a:gd name="connsiteY54" fmla="*/ 5507724 h 6858000"/>
              <a:gd name="connsiteX55" fmla="*/ 435 w 7538114"/>
              <a:gd name="connsiteY55" fmla="*/ 5507045 h 6858000"/>
              <a:gd name="connsiteX56" fmla="*/ 1128 w 7538114"/>
              <a:gd name="connsiteY56" fmla="*/ 5499619 h 6858000"/>
              <a:gd name="connsiteX57" fmla="*/ 1291 w 7538114"/>
              <a:gd name="connsiteY57" fmla="*/ 5486342 h 6858000"/>
              <a:gd name="connsiteX58" fmla="*/ 7976 w 7538114"/>
              <a:gd name="connsiteY58" fmla="*/ 5450755 h 6858000"/>
              <a:gd name="connsiteX59" fmla="*/ 2355 w 7538114"/>
              <a:gd name="connsiteY59" fmla="*/ 5429732 h 6858000"/>
              <a:gd name="connsiteX60" fmla="*/ 1499 w 7538114"/>
              <a:gd name="connsiteY60" fmla="*/ 5370432 h 6858000"/>
              <a:gd name="connsiteX61" fmla="*/ 11483 w 7538114"/>
              <a:gd name="connsiteY61" fmla="*/ 5308330 h 6858000"/>
              <a:gd name="connsiteX62" fmla="*/ 12793 w 7538114"/>
              <a:gd name="connsiteY62" fmla="*/ 5246026 h 6858000"/>
              <a:gd name="connsiteX63" fmla="*/ 12525 w 7538114"/>
              <a:gd name="connsiteY63" fmla="*/ 5223468 h 6858000"/>
              <a:gd name="connsiteX64" fmla="*/ 15322 w 7538114"/>
              <a:gd name="connsiteY64" fmla="*/ 5183258 h 6858000"/>
              <a:gd name="connsiteX65" fmla="*/ 18633 w 7538114"/>
              <a:gd name="connsiteY65" fmla="*/ 5164842 h 6858000"/>
              <a:gd name="connsiteX66" fmla="*/ 18428 w 7538114"/>
              <a:gd name="connsiteY66" fmla="*/ 5164034 h 6858000"/>
              <a:gd name="connsiteX67" fmla="*/ 19854 w 7538114"/>
              <a:gd name="connsiteY67" fmla="*/ 5162388 h 6858000"/>
              <a:gd name="connsiteX68" fmla="*/ 20514 w 7538114"/>
              <a:gd name="connsiteY68" fmla="*/ 5158981 h 6858000"/>
              <a:gd name="connsiteX69" fmla="*/ 20089 w 7538114"/>
              <a:gd name="connsiteY69" fmla="*/ 5149681 h 6858000"/>
              <a:gd name="connsiteX70" fmla="*/ 19561 w 7538114"/>
              <a:gd name="connsiteY70" fmla="*/ 5146183 h 6858000"/>
              <a:gd name="connsiteX71" fmla="*/ 19571 w 7538114"/>
              <a:gd name="connsiteY71" fmla="*/ 5141065 h 6858000"/>
              <a:gd name="connsiteX72" fmla="*/ 19690 w 7538114"/>
              <a:gd name="connsiteY72" fmla="*/ 5140937 h 6858000"/>
              <a:gd name="connsiteX73" fmla="*/ 19471 w 7538114"/>
              <a:gd name="connsiteY73" fmla="*/ 5136144 h 6858000"/>
              <a:gd name="connsiteX74" fmla="*/ 16918 w 7538114"/>
              <a:gd name="connsiteY74" fmla="*/ 5112689 h 6858000"/>
              <a:gd name="connsiteX75" fmla="*/ 28071 w 7538114"/>
              <a:gd name="connsiteY75" fmla="*/ 5081696 h 6858000"/>
              <a:gd name="connsiteX76" fmla="*/ 30005 w 7538114"/>
              <a:gd name="connsiteY76" fmla="*/ 5068879 h 6858000"/>
              <a:gd name="connsiteX77" fmla="*/ 31661 w 7538114"/>
              <a:gd name="connsiteY77" fmla="*/ 5062033 h 6858000"/>
              <a:gd name="connsiteX78" fmla="*/ 32169 w 7538114"/>
              <a:gd name="connsiteY78" fmla="*/ 5061608 h 6858000"/>
              <a:gd name="connsiteX79" fmla="*/ 27436 w 7538114"/>
              <a:gd name="connsiteY79" fmla="*/ 5021480 h 6858000"/>
              <a:gd name="connsiteX80" fmla="*/ 26614 w 7538114"/>
              <a:gd name="connsiteY80" fmla="*/ 5013906 h 6858000"/>
              <a:gd name="connsiteX81" fmla="*/ 25056 w 7538114"/>
              <a:gd name="connsiteY81" fmla="*/ 5011767 h 6858000"/>
              <a:gd name="connsiteX82" fmla="*/ 24513 w 7538114"/>
              <a:gd name="connsiteY82" fmla="*/ 5000592 h 6858000"/>
              <a:gd name="connsiteX83" fmla="*/ 24951 w 7538114"/>
              <a:gd name="connsiteY83" fmla="*/ 4999307 h 6858000"/>
              <a:gd name="connsiteX84" fmla="*/ 22644 w 7538114"/>
              <a:gd name="connsiteY84" fmla="*/ 4990090 h 6858000"/>
              <a:gd name="connsiteX85" fmla="*/ 18465 w 7538114"/>
              <a:gd name="connsiteY85" fmla="*/ 4982366 h 6858000"/>
              <a:gd name="connsiteX86" fmla="*/ 20888 w 7538114"/>
              <a:gd name="connsiteY86" fmla="*/ 4887310 h 6858000"/>
              <a:gd name="connsiteX87" fmla="*/ 15781 w 7538114"/>
              <a:gd name="connsiteY87" fmla="*/ 4807298 h 6858000"/>
              <a:gd name="connsiteX88" fmla="*/ 19649 w 7538114"/>
              <a:gd name="connsiteY88" fmla="*/ 4779990 h 6858000"/>
              <a:gd name="connsiteX89" fmla="*/ 21858 w 7538114"/>
              <a:gd name="connsiteY89" fmla="*/ 4664237 h 6858000"/>
              <a:gd name="connsiteX90" fmla="*/ 13583 w 7538114"/>
              <a:gd name="connsiteY90" fmla="*/ 4598607 h 6858000"/>
              <a:gd name="connsiteX91" fmla="*/ 7118 w 7538114"/>
              <a:gd name="connsiteY91" fmla="*/ 4546768 h 6858000"/>
              <a:gd name="connsiteX92" fmla="*/ 14555 w 7538114"/>
              <a:gd name="connsiteY92" fmla="*/ 4522182 h 6858000"/>
              <a:gd name="connsiteX93" fmla="*/ 17290 w 7538114"/>
              <a:gd name="connsiteY93" fmla="*/ 4509768 h 6858000"/>
              <a:gd name="connsiteX94" fmla="*/ 17421 w 7538114"/>
              <a:gd name="connsiteY94" fmla="*/ 4494586 h 6858000"/>
              <a:gd name="connsiteX95" fmla="*/ 18193 w 7538114"/>
              <a:gd name="connsiteY95" fmla="*/ 4440649 h 6858000"/>
              <a:gd name="connsiteX96" fmla="*/ 16616 w 7538114"/>
              <a:gd name="connsiteY96" fmla="*/ 4431853 h 6858000"/>
              <a:gd name="connsiteX97" fmla="*/ 19246 w 7538114"/>
              <a:gd name="connsiteY97" fmla="*/ 4403141 h 6858000"/>
              <a:gd name="connsiteX98" fmla="*/ 19623 w 7538114"/>
              <a:gd name="connsiteY98" fmla="*/ 4356631 h 6858000"/>
              <a:gd name="connsiteX99" fmla="*/ 20293 w 7538114"/>
              <a:gd name="connsiteY99" fmla="*/ 4339937 h 6858000"/>
              <a:gd name="connsiteX100" fmla="*/ 18752 w 7538114"/>
              <a:gd name="connsiteY100" fmla="*/ 4331435 h 6858000"/>
              <a:gd name="connsiteX101" fmla="*/ 24901 w 7538114"/>
              <a:gd name="connsiteY101" fmla="*/ 4320990 h 6858000"/>
              <a:gd name="connsiteX102" fmla="*/ 23734 w 7538114"/>
              <a:gd name="connsiteY102" fmla="*/ 4309111 h 6858000"/>
              <a:gd name="connsiteX103" fmla="*/ 29040 w 7538114"/>
              <a:gd name="connsiteY103" fmla="*/ 4263489 h 6858000"/>
              <a:gd name="connsiteX104" fmla="*/ 29429 w 7538114"/>
              <a:gd name="connsiteY104" fmla="*/ 4258775 h 6858000"/>
              <a:gd name="connsiteX105" fmla="*/ 33702 w 7538114"/>
              <a:gd name="connsiteY105" fmla="*/ 4248512 h 6858000"/>
              <a:gd name="connsiteX106" fmla="*/ 37356 w 7538114"/>
              <a:gd name="connsiteY106" fmla="*/ 4228644 h 6858000"/>
              <a:gd name="connsiteX107" fmla="*/ 50107 w 7538114"/>
              <a:gd name="connsiteY107" fmla="*/ 4193665 h 6858000"/>
              <a:gd name="connsiteX108" fmla="*/ 56192 w 7538114"/>
              <a:gd name="connsiteY108" fmla="*/ 4173105 h 6858000"/>
              <a:gd name="connsiteX109" fmla="*/ 61800 w 7538114"/>
              <a:gd name="connsiteY109" fmla="*/ 4159194 h 6858000"/>
              <a:gd name="connsiteX110" fmla="*/ 69720 w 7538114"/>
              <a:gd name="connsiteY110" fmla="*/ 4118135 h 6858000"/>
              <a:gd name="connsiteX111" fmla="*/ 80190 w 7538114"/>
              <a:gd name="connsiteY111" fmla="*/ 4047713 h 6858000"/>
              <a:gd name="connsiteX112" fmla="*/ 96666 w 7538114"/>
              <a:gd name="connsiteY112" fmla="*/ 3980780 h 6858000"/>
              <a:gd name="connsiteX113" fmla="*/ 107651 w 7538114"/>
              <a:gd name="connsiteY113" fmla="*/ 3941872 h 6858000"/>
              <a:gd name="connsiteX114" fmla="*/ 118444 w 7538114"/>
              <a:gd name="connsiteY114" fmla="*/ 3897465 h 6858000"/>
              <a:gd name="connsiteX115" fmla="*/ 134545 w 7538114"/>
              <a:gd name="connsiteY115" fmla="*/ 3811132 h 6858000"/>
              <a:gd name="connsiteX116" fmla="*/ 145381 w 7538114"/>
              <a:gd name="connsiteY116" fmla="*/ 3746540 h 6858000"/>
              <a:gd name="connsiteX117" fmla="*/ 146587 w 7538114"/>
              <a:gd name="connsiteY117" fmla="*/ 3670275 h 6858000"/>
              <a:gd name="connsiteX118" fmla="*/ 165690 w 7538114"/>
              <a:gd name="connsiteY118" fmla="*/ 3580981 h 6858000"/>
              <a:gd name="connsiteX119" fmla="*/ 163175 w 7538114"/>
              <a:gd name="connsiteY119" fmla="*/ 3570960 h 6858000"/>
              <a:gd name="connsiteX120" fmla="*/ 162665 w 7538114"/>
              <a:gd name="connsiteY120" fmla="*/ 3560693 h 6858000"/>
              <a:gd name="connsiteX121" fmla="*/ 163299 w 7538114"/>
              <a:gd name="connsiteY121" fmla="*/ 3559743 h 6858000"/>
              <a:gd name="connsiteX122" fmla="*/ 164777 w 7538114"/>
              <a:gd name="connsiteY122" fmla="*/ 3548721 h 6858000"/>
              <a:gd name="connsiteX123" fmla="*/ 163708 w 7538114"/>
              <a:gd name="connsiteY123" fmla="*/ 3545693 h 6858000"/>
              <a:gd name="connsiteX124" fmla="*/ 164286 w 7538114"/>
              <a:gd name="connsiteY124" fmla="*/ 3537938 h 6858000"/>
              <a:gd name="connsiteX125" fmla="*/ 164247 w 7538114"/>
              <a:gd name="connsiteY125" fmla="*/ 3522141 h 6858000"/>
              <a:gd name="connsiteX126" fmla="*/ 165343 w 7538114"/>
              <a:gd name="connsiteY126" fmla="*/ 3519672 h 6858000"/>
              <a:gd name="connsiteX127" fmla="*/ 167001 w 7538114"/>
              <a:gd name="connsiteY127" fmla="*/ 3496604 h 6858000"/>
              <a:gd name="connsiteX128" fmla="*/ 167547 w 7538114"/>
              <a:gd name="connsiteY128" fmla="*/ 3496517 h 6858000"/>
              <a:gd name="connsiteX129" fmla="*/ 170301 w 7538114"/>
              <a:gd name="connsiteY129" fmla="*/ 3491023 h 6858000"/>
              <a:gd name="connsiteX130" fmla="*/ 174371 w 7538114"/>
              <a:gd name="connsiteY130" fmla="*/ 3479998 h 6858000"/>
              <a:gd name="connsiteX131" fmla="*/ 190228 w 7538114"/>
              <a:gd name="connsiteY131" fmla="*/ 3457434 h 6858000"/>
              <a:gd name="connsiteX132" fmla="*/ 192016 w 7538114"/>
              <a:gd name="connsiteY132" fmla="*/ 3433411 h 6858000"/>
              <a:gd name="connsiteX133" fmla="*/ 192663 w 7538114"/>
              <a:gd name="connsiteY133" fmla="*/ 3428691 h 6858000"/>
              <a:gd name="connsiteX134" fmla="*/ 192793 w 7538114"/>
              <a:gd name="connsiteY134" fmla="*/ 3428643 h 6858000"/>
              <a:gd name="connsiteX135" fmla="*/ 193710 w 7538114"/>
              <a:gd name="connsiteY135" fmla="*/ 3423760 h 6858000"/>
              <a:gd name="connsiteX136" fmla="*/ 193839 w 7538114"/>
              <a:gd name="connsiteY136" fmla="*/ 3420085 h 6858000"/>
              <a:gd name="connsiteX137" fmla="*/ 195094 w 7538114"/>
              <a:gd name="connsiteY137" fmla="*/ 3410930 h 6858000"/>
              <a:gd name="connsiteX138" fmla="*/ 196311 w 7538114"/>
              <a:gd name="connsiteY138" fmla="*/ 3408092 h 6858000"/>
              <a:gd name="connsiteX139" fmla="*/ 197928 w 7538114"/>
              <a:gd name="connsiteY139" fmla="*/ 3407419 h 6858000"/>
              <a:gd name="connsiteX140" fmla="*/ 197881 w 7538114"/>
              <a:gd name="connsiteY140" fmla="*/ 3406520 h 6858000"/>
              <a:gd name="connsiteX141" fmla="*/ 204222 w 7538114"/>
              <a:gd name="connsiteY141" fmla="*/ 3391015 h 6858000"/>
              <a:gd name="connsiteX142" fmla="*/ 213950 w 7538114"/>
              <a:gd name="connsiteY142" fmla="*/ 3354361 h 6858000"/>
              <a:gd name="connsiteX143" fmla="*/ 217699 w 7538114"/>
              <a:gd name="connsiteY143" fmla="*/ 3332639 h 6858000"/>
              <a:gd name="connsiteX144" fmla="*/ 229963 w 7538114"/>
              <a:gd name="connsiteY144" fmla="*/ 3273935 h 6858000"/>
              <a:gd name="connsiteX145" fmla="*/ 243785 w 7538114"/>
              <a:gd name="connsiteY145" fmla="*/ 3215621 h 6858000"/>
              <a:gd name="connsiteX146" fmla="*/ 259175 w 7538114"/>
              <a:gd name="connsiteY146" fmla="*/ 3189909 h 6858000"/>
              <a:gd name="connsiteX147" fmla="*/ 259988 w 7538114"/>
              <a:gd name="connsiteY147" fmla="*/ 3186579 h 6858000"/>
              <a:gd name="connsiteX148" fmla="*/ 259980 w 7538114"/>
              <a:gd name="connsiteY148" fmla="*/ 3177264 h 6858000"/>
              <a:gd name="connsiteX149" fmla="*/ 259609 w 7538114"/>
              <a:gd name="connsiteY149" fmla="*/ 3173723 h 6858000"/>
              <a:gd name="connsiteX150" fmla="*/ 259848 w 7538114"/>
              <a:gd name="connsiteY150" fmla="*/ 3168622 h 6858000"/>
              <a:gd name="connsiteX151" fmla="*/ 259971 w 7538114"/>
              <a:gd name="connsiteY151" fmla="*/ 3168508 h 6858000"/>
              <a:gd name="connsiteX152" fmla="*/ 259966 w 7538114"/>
              <a:gd name="connsiteY152" fmla="*/ 3163706 h 6858000"/>
              <a:gd name="connsiteX153" fmla="*/ 258467 w 7538114"/>
              <a:gd name="connsiteY153" fmla="*/ 3140064 h 6858000"/>
              <a:gd name="connsiteX154" fmla="*/ 270990 w 7538114"/>
              <a:gd name="connsiteY154" fmla="*/ 3110288 h 6858000"/>
              <a:gd name="connsiteX155" fmla="*/ 273494 w 7538114"/>
              <a:gd name="connsiteY155" fmla="*/ 3097704 h 6858000"/>
              <a:gd name="connsiteX156" fmla="*/ 275456 w 7538114"/>
              <a:gd name="connsiteY156" fmla="*/ 3091047 h 6858000"/>
              <a:gd name="connsiteX157" fmla="*/ 275980 w 7538114"/>
              <a:gd name="connsiteY157" fmla="*/ 3090672 h 6858000"/>
              <a:gd name="connsiteX158" fmla="*/ 274486 w 7538114"/>
              <a:gd name="connsiteY158" fmla="*/ 3068004 h 6858000"/>
              <a:gd name="connsiteX159" fmla="*/ 275226 w 7538114"/>
              <a:gd name="connsiteY159" fmla="*/ 3065087 h 6858000"/>
              <a:gd name="connsiteX160" fmla="*/ 273050 w 7538114"/>
              <a:gd name="connsiteY160" fmla="*/ 3050191 h 6858000"/>
              <a:gd name="connsiteX161" fmla="*/ 272566 w 7538114"/>
              <a:gd name="connsiteY161" fmla="*/ 3042559 h 6858000"/>
              <a:gd name="connsiteX162" fmla="*/ 271107 w 7538114"/>
              <a:gd name="connsiteY162" fmla="*/ 3040271 h 6858000"/>
              <a:gd name="connsiteX163" fmla="*/ 271065 w 7538114"/>
              <a:gd name="connsiteY163" fmla="*/ 3029072 h 6858000"/>
              <a:gd name="connsiteX164" fmla="*/ 271558 w 7538114"/>
              <a:gd name="connsiteY164" fmla="*/ 3027835 h 6858000"/>
              <a:gd name="connsiteX165" fmla="*/ 268717 w 7538114"/>
              <a:gd name="connsiteY165" fmla="*/ 2964245 h 6858000"/>
              <a:gd name="connsiteX166" fmla="*/ 272511 w 7538114"/>
              <a:gd name="connsiteY166" fmla="*/ 2915772 h 6858000"/>
              <a:gd name="connsiteX167" fmla="*/ 270356 w 7538114"/>
              <a:gd name="connsiteY167" fmla="*/ 2825842 h 6858000"/>
              <a:gd name="connsiteX168" fmla="*/ 273897 w 7538114"/>
              <a:gd name="connsiteY168" fmla="*/ 2734957 h 6858000"/>
              <a:gd name="connsiteX169" fmla="*/ 274458 w 7538114"/>
              <a:gd name="connsiteY169" fmla="*/ 2636572 h 6858000"/>
              <a:gd name="connsiteX170" fmla="*/ 279157 w 7538114"/>
              <a:gd name="connsiteY170" fmla="*/ 2604260 h 6858000"/>
              <a:gd name="connsiteX171" fmla="*/ 288131 w 7538114"/>
              <a:gd name="connsiteY171" fmla="*/ 2582747 h 6858000"/>
              <a:gd name="connsiteX172" fmla="*/ 282516 w 7538114"/>
              <a:gd name="connsiteY172" fmla="*/ 2478755 h 6858000"/>
              <a:gd name="connsiteX173" fmla="*/ 287359 w 7538114"/>
              <a:gd name="connsiteY173" fmla="*/ 2451804 h 6858000"/>
              <a:gd name="connsiteX174" fmla="*/ 289577 w 7538114"/>
              <a:gd name="connsiteY174" fmla="*/ 2408801 h 6858000"/>
              <a:gd name="connsiteX175" fmla="*/ 293203 w 7538114"/>
              <a:gd name="connsiteY175" fmla="*/ 2392670 h 6858000"/>
              <a:gd name="connsiteX176" fmla="*/ 304183 w 7538114"/>
              <a:gd name="connsiteY176" fmla="*/ 2330165 h 6858000"/>
              <a:gd name="connsiteX177" fmla="*/ 310900 w 7538114"/>
              <a:gd name="connsiteY177" fmla="*/ 2276363 h 6858000"/>
              <a:gd name="connsiteX178" fmla="*/ 303909 w 7538114"/>
              <a:gd name="connsiteY178" fmla="*/ 2236310 h 6858000"/>
              <a:gd name="connsiteX179" fmla="*/ 306187 w 7538114"/>
              <a:gd name="connsiteY179" fmla="*/ 2232984 h 6858000"/>
              <a:gd name="connsiteX180" fmla="*/ 307158 w 7538114"/>
              <a:gd name="connsiteY180" fmla="*/ 2205763 h 6858000"/>
              <a:gd name="connsiteX181" fmla="*/ 304860 w 7538114"/>
              <a:gd name="connsiteY181" fmla="*/ 2145703 h 6858000"/>
              <a:gd name="connsiteX182" fmla="*/ 304273 w 7538114"/>
              <a:gd name="connsiteY182" fmla="*/ 2092533 h 6858000"/>
              <a:gd name="connsiteX183" fmla="*/ 301642 w 7538114"/>
              <a:gd name="connsiteY183" fmla="*/ 2057359 h 6858000"/>
              <a:gd name="connsiteX184" fmla="*/ 306736 w 7538114"/>
              <a:gd name="connsiteY184" fmla="*/ 2016105 h 6858000"/>
              <a:gd name="connsiteX185" fmla="*/ 316234 w 7538114"/>
              <a:gd name="connsiteY185" fmla="*/ 1983129 h 6858000"/>
              <a:gd name="connsiteX186" fmla="*/ 318238 w 7538114"/>
              <a:gd name="connsiteY186" fmla="*/ 1956745 h 6858000"/>
              <a:gd name="connsiteX187" fmla="*/ 311341 w 7538114"/>
              <a:gd name="connsiteY187" fmla="*/ 1950160 h 6858000"/>
              <a:gd name="connsiteX188" fmla="*/ 323556 w 7538114"/>
              <a:gd name="connsiteY188" fmla="*/ 1879546 h 6858000"/>
              <a:gd name="connsiteX189" fmla="*/ 326085 w 7538114"/>
              <a:gd name="connsiteY189" fmla="*/ 1854893 h 6858000"/>
              <a:gd name="connsiteX190" fmla="*/ 335058 w 7538114"/>
              <a:gd name="connsiteY190" fmla="*/ 1787684 h 6858000"/>
              <a:gd name="connsiteX191" fmla="*/ 345620 w 7538114"/>
              <a:gd name="connsiteY191" fmla="*/ 1720464 h 6858000"/>
              <a:gd name="connsiteX192" fmla="*/ 360760 w 7538114"/>
              <a:gd name="connsiteY192" fmla="*/ 1681196 h 6858000"/>
              <a:gd name="connsiteX193" fmla="*/ 368483 w 7538114"/>
              <a:gd name="connsiteY193" fmla="*/ 1625881 h 6858000"/>
              <a:gd name="connsiteX194" fmla="*/ 371077 w 7538114"/>
              <a:gd name="connsiteY194" fmla="*/ 1616704 h 6858000"/>
              <a:gd name="connsiteX195" fmla="*/ 383008 w 7538114"/>
              <a:gd name="connsiteY195" fmla="*/ 1551493 h 6858000"/>
              <a:gd name="connsiteX196" fmla="*/ 384834 w 7538114"/>
              <a:gd name="connsiteY196" fmla="*/ 1475233 h 6858000"/>
              <a:gd name="connsiteX197" fmla="*/ 418371 w 7538114"/>
              <a:gd name="connsiteY197" fmla="*/ 1380155 h 6858000"/>
              <a:gd name="connsiteX198" fmla="*/ 469641 w 7538114"/>
              <a:gd name="connsiteY198" fmla="*/ 1210871 h 6858000"/>
              <a:gd name="connsiteX199" fmla="*/ 489701 w 7538114"/>
              <a:gd name="connsiteY199" fmla="*/ 1028427 h 6858000"/>
              <a:gd name="connsiteX200" fmla="*/ 486354 w 7538114"/>
              <a:gd name="connsiteY200" fmla="*/ 980383 h 6858000"/>
              <a:gd name="connsiteX201" fmla="*/ 479762 w 7538114"/>
              <a:gd name="connsiteY201" fmla="*/ 839699 h 6858000"/>
              <a:gd name="connsiteX202" fmla="*/ 445664 w 7538114"/>
              <a:gd name="connsiteY202" fmla="*/ 696545 h 6858000"/>
              <a:gd name="connsiteX203" fmla="*/ 440047 w 7538114"/>
              <a:gd name="connsiteY203" fmla="*/ 606615 h 6858000"/>
              <a:gd name="connsiteX204" fmla="*/ 431225 w 7538114"/>
              <a:gd name="connsiteY204" fmla="*/ 563889 h 6858000"/>
              <a:gd name="connsiteX205" fmla="*/ 430803 w 7538114"/>
              <a:gd name="connsiteY205" fmla="*/ 534294 h 6858000"/>
              <a:gd name="connsiteX206" fmla="*/ 429777 w 7538114"/>
              <a:gd name="connsiteY206" fmla="*/ 516548 h 6858000"/>
              <a:gd name="connsiteX207" fmla="*/ 415090 w 7538114"/>
              <a:gd name="connsiteY207" fmla="*/ 485808 h 6858000"/>
              <a:gd name="connsiteX208" fmla="*/ 410499 w 7538114"/>
              <a:gd name="connsiteY208" fmla="*/ 369873 h 6858000"/>
              <a:gd name="connsiteX209" fmla="*/ 425314 w 7538114"/>
              <a:gd name="connsiteY209" fmla="*/ 259180 h 6858000"/>
              <a:gd name="connsiteX210" fmla="*/ 383240 w 7538114"/>
              <a:gd name="connsiteY210" fmla="*/ 94173 h 6858000"/>
              <a:gd name="connsiteX211" fmla="*/ 379938 w 7538114"/>
              <a:gd name="connsiteY211" fmla="*/ 77267 h 6858000"/>
              <a:gd name="connsiteX212" fmla="*/ 373430 w 7538114"/>
              <a:gd name="connsiteY212" fmla="*/ 388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7538114" h="6858000">
                <a:moveTo>
                  <a:pt x="366246" y="0"/>
                </a:moveTo>
                <a:lnTo>
                  <a:pt x="2830292" y="0"/>
                </a:lnTo>
                <a:lnTo>
                  <a:pt x="3903260" y="0"/>
                </a:lnTo>
                <a:lnTo>
                  <a:pt x="4597266" y="0"/>
                </a:lnTo>
                <a:lnTo>
                  <a:pt x="7192370" y="0"/>
                </a:lnTo>
                <a:lnTo>
                  <a:pt x="7538114" y="0"/>
                </a:lnTo>
                <a:lnTo>
                  <a:pt x="7538114" y="6858000"/>
                </a:lnTo>
                <a:lnTo>
                  <a:pt x="7192370" y="6858000"/>
                </a:lnTo>
                <a:lnTo>
                  <a:pt x="4597266" y="6858000"/>
                </a:lnTo>
                <a:lnTo>
                  <a:pt x="3903260" y="6858000"/>
                </a:lnTo>
                <a:lnTo>
                  <a:pt x="2830292" y="6858000"/>
                </a:lnTo>
                <a:lnTo>
                  <a:pt x="170314" y="6858000"/>
                </a:lnTo>
                <a:cubicBezTo>
                  <a:pt x="170323" y="6857920"/>
                  <a:pt x="170332" y="6857839"/>
                  <a:pt x="170341" y="6857759"/>
                </a:cubicBezTo>
                <a:lnTo>
                  <a:pt x="173485" y="6852129"/>
                </a:lnTo>
                <a:lnTo>
                  <a:pt x="167544" y="6830335"/>
                </a:lnTo>
                <a:cubicBezTo>
                  <a:pt x="165474" y="6819600"/>
                  <a:pt x="164100" y="6808301"/>
                  <a:pt x="163472" y="6796707"/>
                </a:cubicBezTo>
                <a:cubicBezTo>
                  <a:pt x="167658" y="6794106"/>
                  <a:pt x="161711" y="6785006"/>
                  <a:pt x="160535" y="6780725"/>
                </a:cubicBezTo>
                <a:cubicBezTo>
                  <a:pt x="163268" y="6780680"/>
                  <a:pt x="164578" y="6771195"/>
                  <a:pt x="162318" y="6767829"/>
                </a:cubicBezTo>
                <a:cubicBezTo>
                  <a:pt x="152545" y="6697090"/>
                  <a:pt x="178083" y="6736894"/>
                  <a:pt x="162771" y="6694444"/>
                </a:cubicBezTo>
                <a:cubicBezTo>
                  <a:pt x="161971" y="6687342"/>
                  <a:pt x="163342" y="6682014"/>
                  <a:pt x="165604" y="6677569"/>
                </a:cubicBezTo>
                <a:lnTo>
                  <a:pt x="171255" y="6669571"/>
                </a:lnTo>
                <a:lnTo>
                  <a:pt x="169240" y="6663304"/>
                </a:lnTo>
                <a:cubicBezTo>
                  <a:pt x="169082" y="6639651"/>
                  <a:pt x="174873" y="6632678"/>
                  <a:pt x="169039" y="6618916"/>
                </a:cubicBezTo>
                <a:cubicBezTo>
                  <a:pt x="181164" y="6598580"/>
                  <a:pt x="170248" y="6605428"/>
                  <a:pt x="168392" y="6589960"/>
                </a:cubicBezTo>
                <a:cubicBezTo>
                  <a:pt x="165975" y="6577758"/>
                  <a:pt x="161323" y="6600160"/>
                  <a:pt x="160636" y="6588200"/>
                </a:cubicBezTo>
                <a:cubicBezTo>
                  <a:pt x="163766" y="6575263"/>
                  <a:pt x="154044" y="6575871"/>
                  <a:pt x="157872" y="6562416"/>
                </a:cubicBezTo>
                <a:cubicBezTo>
                  <a:pt x="165196" y="6565685"/>
                  <a:pt x="156453" y="6535866"/>
                  <a:pt x="162851" y="6534939"/>
                </a:cubicBezTo>
                <a:cubicBezTo>
                  <a:pt x="153702" y="6523511"/>
                  <a:pt x="164973" y="6517769"/>
                  <a:pt x="162153" y="6502552"/>
                </a:cubicBezTo>
                <a:cubicBezTo>
                  <a:pt x="158692" y="6495386"/>
                  <a:pt x="158098" y="6490216"/>
                  <a:pt x="161821" y="6483172"/>
                </a:cubicBezTo>
                <a:cubicBezTo>
                  <a:pt x="144969" y="6450162"/>
                  <a:pt x="161066" y="6463202"/>
                  <a:pt x="154586" y="6432309"/>
                </a:cubicBezTo>
                <a:cubicBezTo>
                  <a:pt x="147771" y="6405695"/>
                  <a:pt x="143349" y="6375524"/>
                  <a:pt x="127078" y="6349783"/>
                </a:cubicBezTo>
                <a:cubicBezTo>
                  <a:pt x="122468" y="6345058"/>
                  <a:pt x="120723" y="6333456"/>
                  <a:pt x="123181" y="6323872"/>
                </a:cubicBezTo>
                <a:cubicBezTo>
                  <a:pt x="123604" y="6322225"/>
                  <a:pt x="124138" y="6320698"/>
                  <a:pt x="124767" y="6319343"/>
                </a:cubicBezTo>
                <a:cubicBezTo>
                  <a:pt x="122278" y="6297089"/>
                  <a:pt x="111161" y="6215694"/>
                  <a:pt x="108246" y="6190348"/>
                </a:cubicBezTo>
                <a:cubicBezTo>
                  <a:pt x="114169" y="6188296"/>
                  <a:pt x="103482" y="6175479"/>
                  <a:pt x="107279" y="6167269"/>
                </a:cubicBezTo>
                <a:cubicBezTo>
                  <a:pt x="110610" y="6161389"/>
                  <a:pt x="108145" y="6156128"/>
                  <a:pt x="107883" y="6149986"/>
                </a:cubicBezTo>
                <a:cubicBezTo>
                  <a:pt x="110502" y="6141894"/>
                  <a:pt x="105773" y="6115502"/>
                  <a:pt x="102380" y="6108622"/>
                </a:cubicBezTo>
                <a:cubicBezTo>
                  <a:pt x="90593" y="6092179"/>
                  <a:pt x="99346" y="6054816"/>
                  <a:pt x="90314" y="6041155"/>
                </a:cubicBezTo>
                <a:cubicBezTo>
                  <a:pt x="88990" y="6036198"/>
                  <a:pt x="88454" y="6031348"/>
                  <a:pt x="88409" y="6026587"/>
                </a:cubicBezTo>
                <a:lnTo>
                  <a:pt x="89403" y="6013265"/>
                </a:lnTo>
                <a:lnTo>
                  <a:pt x="91927" y="6009478"/>
                </a:lnTo>
                <a:lnTo>
                  <a:pt x="91302" y="6001336"/>
                </a:lnTo>
                <a:cubicBezTo>
                  <a:pt x="91431" y="6000558"/>
                  <a:pt x="91559" y="5999781"/>
                  <a:pt x="91687" y="5999003"/>
                </a:cubicBezTo>
                <a:cubicBezTo>
                  <a:pt x="92431" y="5994547"/>
                  <a:pt x="93080" y="5990148"/>
                  <a:pt x="93336" y="5985795"/>
                </a:cubicBezTo>
                <a:cubicBezTo>
                  <a:pt x="80676" y="5991520"/>
                  <a:pt x="93430" y="5949705"/>
                  <a:pt x="83190" y="5961758"/>
                </a:cubicBezTo>
                <a:cubicBezTo>
                  <a:pt x="82399" y="5938832"/>
                  <a:pt x="72862" y="5956319"/>
                  <a:pt x="81952" y="5928761"/>
                </a:cubicBezTo>
                <a:cubicBezTo>
                  <a:pt x="79324" y="5899676"/>
                  <a:pt x="72619" y="5823590"/>
                  <a:pt x="67420" y="5787247"/>
                </a:cubicBezTo>
                <a:cubicBezTo>
                  <a:pt x="53530" y="5750058"/>
                  <a:pt x="57730" y="5736292"/>
                  <a:pt x="50760" y="5710700"/>
                </a:cubicBezTo>
                <a:cubicBezTo>
                  <a:pt x="47368" y="5660911"/>
                  <a:pt x="30723" y="5663675"/>
                  <a:pt x="42956" y="5641754"/>
                </a:cubicBezTo>
                <a:cubicBezTo>
                  <a:pt x="39970" y="5608358"/>
                  <a:pt x="24769" y="5637338"/>
                  <a:pt x="29695" y="5602326"/>
                </a:cubicBezTo>
                <a:cubicBezTo>
                  <a:pt x="27700" y="5601239"/>
                  <a:pt x="20274" y="5573144"/>
                  <a:pt x="18841" y="5570885"/>
                </a:cubicBezTo>
                <a:lnTo>
                  <a:pt x="9977" y="5543492"/>
                </a:lnTo>
                <a:lnTo>
                  <a:pt x="5255" y="5531024"/>
                </a:lnTo>
                <a:lnTo>
                  <a:pt x="5447" y="5527845"/>
                </a:lnTo>
                <a:lnTo>
                  <a:pt x="0" y="5507724"/>
                </a:lnTo>
                <a:lnTo>
                  <a:pt x="435" y="5507045"/>
                </a:lnTo>
                <a:cubicBezTo>
                  <a:pt x="1286" y="5505065"/>
                  <a:pt x="1681" y="5502734"/>
                  <a:pt x="1128" y="5499619"/>
                </a:cubicBezTo>
                <a:cubicBezTo>
                  <a:pt x="9450" y="5498516"/>
                  <a:pt x="3652" y="5495435"/>
                  <a:pt x="1291" y="5486342"/>
                </a:cubicBezTo>
                <a:cubicBezTo>
                  <a:pt x="13688" y="5482600"/>
                  <a:pt x="2464" y="5460320"/>
                  <a:pt x="7976" y="5450755"/>
                </a:cubicBezTo>
                <a:cubicBezTo>
                  <a:pt x="5962" y="5444157"/>
                  <a:pt x="4058" y="5437113"/>
                  <a:pt x="2355" y="5429732"/>
                </a:cubicBezTo>
                <a:lnTo>
                  <a:pt x="1499" y="5370432"/>
                </a:lnTo>
                <a:lnTo>
                  <a:pt x="11483" y="5308330"/>
                </a:lnTo>
                <a:cubicBezTo>
                  <a:pt x="11701" y="5285359"/>
                  <a:pt x="15408" y="5265468"/>
                  <a:pt x="12793" y="5246026"/>
                </a:cubicBezTo>
                <a:cubicBezTo>
                  <a:pt x="15678" y="5238129"/>
                  <a:pt x="16842" y="5230685"/>
                  <a:pt x="12525" y="5223468"/>
                </a:cubicBezTo>
                <a:cubicBezTo>
                  <a:pt x="13966" y="5202031"/>
                  <a:pt x="20131" y="5196842"/>
                  <a:pt x="15322" y="5183258"/>
                </a:cubicBezTo>
                <a:cubicBezTo>
                  <a:pt x="25294" y="5171214"/>
                  <a:pt x="21488" y="5170502"/>
                  <a:pt x="18633" y="5164842"/>
                </a:cubicBezTo>
                <a:cubicBezTo>
                  <a:pt x="18565" y="5164573"/>
                  <a:pt x="18496" y="5164303"/>
                  <a:pt x="18428" y="5164034"/>
                </a:cubicBezTo>
                <a:lnTo>
                  <a:pt x="19854" y="5162388"/>
                </a:lnTo>
                <a:lnTo>
                  <a:pt x="20514" y="5158981"/>
                </a:lnTo>
                <a:lnTo>
                  <a:pt x="20089" y="5149681"/>
                </a:lnTo>
                <a:lnTo>
                  <a:pt x="19561" y="5146183"/>
                </a:lnTo>
                <a:cubicBezTo>
                  <a:pt x="19336" y="5143774"/>
                  <a:pt x="19361" y="5142173"/>
                  <a:pt x="19571" y="5141065"/>
                </a:cubicBezTo>
                <a:lnTo>
                  <a:pt x="19690" y="5140937"/>
                </a:lnTo>
                <a:cubicBezTo>
                  <a:pt x="19617" y="5139339"/>
                  <a:pt x="19544" y="5137742"/>
                  <a:pt x="19471" y="5136144"/>
                </a:cubicBezTo>
                <a:cubicBezTo>
                  <a:pt x="18832" y="5128055"/>
                  <a:pt x="17958" y="5120182"/>
                  <a:pt x="16918" y="5112689"/>
                </a:cubicBezTo>
                <a:cubicBezTo>
                  <a:pt x="23464" y="5106353"/>
                  <a:pt x="15733" y="5078666"/>
                  <a:pt x="28071" y="5081696"/>
                </a:cubicBezTo>
                <a:cubicBezTo>
                  <a:pt x="27036" y="5071588"/>
                  <a:pt x="21912" y="5065475"/>
                  <a:pt x="30005" y="5068879"/>
                </a:cubicBezTo>
                <a:cubicBezTo>
                  <a:pt x="29897" y="5065551"/>
                  <a:pt x="30585" y="5063501"/>
                  <a:pt x="31661" y="5062033"/>
                </a:cubicBezTo>
                <a:lnTo>
                  <a:pt x="32169" y="5061608"/>
                </a:lnTo>
                <a:lnTo>
                  <a:pt x="27436" y="5021480"/>
                </a:lnTo>
                <a:lnTo>
                  <a:pt x="26614" y="5013906"/>
                </a:lnTo>
                <a:lnTo>
                  <a:pt x="25056" y="5011767"/>
                </a:lnTo>
                <a:cubicBezTo>
                  <a:pt x="24110" y="5009457"/>
                  <a:pt x="23701" y="5006147"/>
                  <a:pt x="24513" y="5000592"/>
                </a:cubicBezTo>
                <a:lnTo>
                  <a:pt x="24951" y="4999307"/>
                </a:lnTo>
                <a:lnTo>
                  <a:pt x="22644" y="4990090"/>
                </a:lnTo>
                <a:cubicBezTo>
                  <a:pt x="21579" y="4987122"/>
                  <a:pt x="20222" y="4984494"/>
                  <a:pt x="18465" y="4982366"/>
                </a:cubicBezTo>
                <a:cubicBezTo>
                  <a:pt x="27858" y="4950984"/>
                  <a:pt x="19264" y="4921373"/>
                  <a:pt x="20888" y="4887310"/>
                </a:cubicBezTo>
                <a:cubicBezTo>
                  <a:pt x="17563" y="4848813"/>
                  <a:pt x="18386" y="4829570"/>
                  <a:pt x="15781" y="4807298"/>
                </a:cubicBezTo>
                <a:cubicBezTo>
                  <a:pt x="15634" y="4803627"/>
                  <a:pt x="14440" y="4773874"/>
                  <a:pt x="19649" y="4779990"/>
                </a:cubicBezTo>
                <a:cubicBezTo>
                  <a:pt x="18744" y="4746827"/>
                  <a:pt x="22869" y="4698305"/>
                  <a:pt x="21858" y="4664237"/>
                </a:cubicBezTo>
                <a:cubicBezTo>
                  <a:pt x="34232" y="4642340"/>
                  <a:pt x="11268" y="4621318"/>
                  <a:pt x="13583" y="4598607"/>
                </a:cubicBezTo>
                <a:cubicBezTo>
                  <a:pt x="2193" y="4604819"/>
                  <a:pt x="19974" y="4548010"/>
                  <a:pt x="7118" y="4546768"/>
                </a:cubicBezTo>
                <a:lnTo>
                  <a:pt x="14555" y="4522182"/>
                </a:lnTo>
                <a:lnTo>
                  <a:pt x="17290" y="4509768"/>
                </a:lnTo>
                <a:cubicBezTo>
                  <a:pt x="17884" y="4505118"/>
                  <a:pt x="18021" y="4500115"/>
                  <a:pt x="17421" y="4494586"/>
                </a:cubicBezTo>
                <a:cubicBezTo>
                  <a:pt x="12327" y="4480984"/>
                  <a:pt x="18571" y="4459805"/>
                  <a:pt x="18193" y="4440649"/>
                </a:cubicBezTo>
                <a:lnTo>
                  <a:pt x="16616" y="4431853"/>
                </a:lnTo>
                <a:lnTo>
                  <a:pt x="19246" y="4403141"/>
                </a:lnTo>
                <a:cubicBezTo>
                  <a:pt x="19372" y="4387638"/>
                  <a:pt x="19497" y="4372134"/>
                  <a:pt x="19623" y="4356631"/>
                </a:cubicBezTo>
                <a:cubicBezTo>
                  <a:pt x="19508" y="4349062"/>
                  <a:pt x="15847" y="4339045"/>
                  <a:pt x="20293" y="4339937"/>
                </a:cubicBezTo>
                <a:lnTo>
                  <a:pt x="18752" y="4331435"/>
                </a:lnTo>
                <a:cubicBezTo>
                  <a:pt x="19520" y="4328277"/>
                  <a:pt x="24070" y="4324711"/>
                  <a:pt x="24901" y="4320990"/>
                </a:cubicBezTo>
                <a:lnTo>
                  <a:pt x="23734" y="4309111"/>
                </a:lnTo>
                <a:cubicBezTo>
                  <a:pt x="24423" y="4299527"/>
                  <a:pt x="28090" y="4271878"/>
                  <a:pt x="29040" y="4263489"/>
                </a:cubicBezTo>
                <a:cubicBezTo>
                  <a:pt x="29169" y="4261918"/>
                  <a:pt x="29300" y="4260346"/>
                  <a:pt x="29429" y="4258775"/>
                </a:cubicBezTo>
                <a:lnTo>
                  <a:pt x="33702" y="4248512"/>
                </a:lnTo>
                <a:cubicBezTo>
                  <a:pt x="36933" y="4241044"/>
                  <a:pt x="39109" y="4235167"/>
                  <a:pt x="37356" y="4228644"/>
                </a:cubicBezTo>
                <a:cubicBezTo>
                  <a:pt x="41530" y="4217526"/>
                  <a:pt x="53227" y="4209759"/>
                  <a:pt x="50107" y="4193665"/>
                </a:cubicBezTo>
                <a:cubicBezTo>
                  <a:pt x="55406" y="4198550"/>
                  <a:pt x="50749" y="4175793"/>
                  <a:pt x="56192" y="4173105"/>
                </a:cubicBezTo>
                <a:cubicBezTo>
                  <a:pt x="60575" y="4171863"/>
                  <a:pt x="60184" y="4164671"/>
                  <a:pt x="61800" y="4159194"/>
                </a:cubicBezTo>
                <a:cubicBezTo>
                  <a:pt x="66276" y="4155290"/>
                  <a:pt x="70363" y="4127730"/>
                  <a:pt x="69720" y="4118135"/>
                </a:cubicBezTo>
                <a:cubicBezTo>
                  <a:pt x="65265" y="4091091"/>
                  <a:pt x="83289" y="4069336"/>
                  <a:pt x="80190" y="4047713"/>
                </a:cubicBezTo>
                <a:cubicBezTo>
                  <a:pt x="84682" y="4020435"/>
                  <a:pt x="92089" y="3998420"/>
                  <a:pt x="96666" y="3980780"/>
                </a:cubicBezTo>
                <a:cubicBezTo>
                  <a:pt x="98580" y="3977851"/>
                  <a:pt x="106155" y="3945259"/>
                  <a:pt x="107651" y="3941872"/>
                </a:cubicBezTo>
                <a:cubicBezTo>
                  <a:pt x="111761" y="3922504"/>
                  <a:pt x="112043" y="3930219"/>
                  <a:pt x="118444" y="3897465"/>
                </a:cubicBezTo>
                <a:cubicBezTo>
                  <a:pt x="124996" y="3869981"/>
                  <a:pt x="127657" y="3841768"/>
                  <a:pt x="134545" y="3811132"/>
                </a:cubicBezTo>
                <a:cubicBezTo>
                  <a:pt x="143817" y="3778601"/>
                  <a:pt x="141464" y="3759343"/>
                  <a:pt x="145381" y="3746540"/>
                </a:cubicBezTo>
                <a:cubicBezTo>
                  <a:pt x="156739" y="3719637"/>
                  <a:pt x="147664" y="3711291"/>
                  <a:pt x="146587" y="3670275"/>
                </a:cubicBezTo>
                <a:cubicBezTo>
                  <a:pt x="154134" y="3638754"/>
                  <a:pt x="151397" y="3605028"/>
                  <a:pt x="165690" y="3580981"/>
                </a:cubicBezTo>
                <a:cubicBezTo>
                  <a:pt x="164433" y="3577837"/>
                  <a:pt x="163639" y="3574469"/>
                  <a:pt x="163175" y="3570960"/>
                </a:cubicBezTo>
                <a:lnTo>
                  <a:pt x="162665" y="3560693"/>
                </a:lnTo>
                <a:lnTo>
                  <a:pt x="163299" y="3559743"/>
                </a:lnTo>
                <a:cubicBezTo>
                  <a:pt x="165039" y="3554949"/>
                  <a:pt x="165246" y="3551528"/>
                  <a:pt x="164777" y="3548721"/>
                </a:cubicBezTo>
                <a:lnTo>
                  <a:pt x="163708" y="3545693"/>
                </a:lnTo>
                <a:lnTo>
                  <a:pt x="164286" y="3537938"/>
                </a:lnTo>
                <a:cubicBezTo>
                  <a:pt x="164273" y="3532672"/>
                  <a:pt x="164261" y="3527407"/>
                  <a:pt x="164247" y="3522141"/>
                </a:cubicBezTo>
                <a:lnTo>
                  <a:pt x="165343" y="3519672"/>
                </a:lnTo>
                <a:lnTo>
                  <a:pt x="167001" y="3496604"/>
                </a:lnTo>
                <a:lnTo>
                  <a:pt x="167547" y="3496517"/>
                </a:lnTo>
                <a:cubicBezTo>
                  <a:pt x="168811" y="3495796"/>
                  <a:pt x="169814" y="3494272"/>
                  <a:pt x="170301" y="3491023"/>
                </a:cubicBezTo>
                <a:cubicBezTo>
                  <a:pt x="177219" y="3499391"/>
                  <a:pt x="173541" y="3490314"/>
                  <a:pt x="174371" y="3479998"/>
                </a:cubicBezTo>
                <a:cubicBezTo>
                  <a:pt x="185299" y="3490692"/>
                  <a:pt x="183023" y="3459350"/>
                  <a:pt x="190228" y="3457434"/>
                </a:cubicBezTo>
                <a:cubicBezTo>
                  <a:pt x="190591" y="3449617"/>
                  <a:pt x="191174" y="3441542"/>
                  <a:pt x="192016" y="3433411"/>
                </a:cubicBezTo>
                <a:lnTo>
                  <a:pt x="192663" y="3428691"/>
                </a:lnTo>
                <a:cubicBezTo>
                  <a:pt x="192706" y="3428676"/>
                  <a:pt x="192750" y="3428659"/>
                  <a:pt x="192793" y="3428643"/>
                </a:cubicBezTo>
                <a:cubicBezTo>
                  <a:pt x="193186" y="3427720"/>
                  <a:pt x="193494" y="3426206"/>
                  <a:pt x="193710" y="3423760"/>
                </a:cubicBezTo>
                <a:cubicBezTo>
                  <a:pt x="193753" y="3422535"/>
                  <a:pt x="193797" y="3421310"/>
                  <a:pt x="193839" y="3420085"/>
                </a:cubicBezTo>
                <a:lnTo>
                  <a:pt x="195094" y="3410930"/>
                </a:lnTo>
                <a:lnTo>
                  <a:pt x="196311" y="3408092"/>
                </a:lnTo>
                <a:lnTo>
                  <a:pt x="197928" y="3407419"/>
                </a:lnTo>
                <a:cubicBezTo>
                  <a:pt x="197912" y="3407119"/>
                  <a:pt x="197897" y="3406820"/>
                  <a:pt x="197881" y="3406520"/>
                </a:cubicBezTo>
                <a:cubicBezTo>
                  <a:pt x="196231" y="3399306"/>
                  <a:pt x="192821" y="3396220"/>
                  <a:pt x="204222" y="3391015"/>
                </a:cubicBezTo>
                <a:cubicBezTo>
                  <a:pt x="202162" y="3374996"/>
                  <a:pt x="208811" y="3373934"/>
                  <a:pt x="213950" y="3354361"/>
                </a:cubicBezTo>
                <a:cubicBezTo>
                  <a:pt x="211218" y="3344737"/>
                  <a:pt x="213619" y="3338360"/>
                  <a:pt x="217699" y="3332639"/>
                </a:cubicBezTo>
                <a:cubicBezTo>
                  <a:pt x="218717" y="3312409"/>
                  <a:pt x="225688" y="3295747"/>
                  <a:pt x="229963" y="3273935"/>
                </a:cubicBezTo>
                <a:cubicBezTo>
                  <a:pt x="228293" y="3248488"/>
                  <a:pt x="239257" y="3238943"/>
                  <a:pt x="243785" y="3215621"/>
                </a:cubicBezTo>
                <a:cubicBezTo>
                  <a:pt x="237893" y="3192522"/>
                  <a:pt x="253940" y="3201000"/>
                  <a:pt x="259175" y="3189909"/>
                </a:cubicBezTo>
                <a:lnTo>
                  <a:pt x="259988" y="3186579"/>
                </a:lnTo>
                <a:lnTo>
                  <a:pt x="259980" y="3177264"/>
                </a:lnTo>
                <a:lnTo>
                  <a:pt x="259609" y="3173723"/>
                </a:lnTo>
                <a:cubicBezTo>
                  <a:pt x="259490" y="3171299"/>
                  <a:pt x="259588" y="3169704"/>
                  <a:pt x="259848" y="3168622"/>
                </a:cubicBezTo>
                <a:lnTo>
                  <a:pt x="259971" y="3168508"/>
                </a:lnTo>
                <a:cubicBezTo>
                  <a:pt x="259969" y="3166907"/>
                  <a:pt x="259968" y="3165307"/>
                  <a:pt x="259966" y="3163706"/>
                </a:cubicBezTo>
                <a:cubicBezTo>
                  <a:pt x="259691" y="3155577"/>
                  <a:pt x="259171" y="3147642"/>
                  <a:pt x="258467" y="3140064"/>
                </a:cubicBezTo>
                <a:cubicBezTo>
                  <a:pt x="265286" y="3134408"/>
                  <a:pt x="258805" y="3106027"/>
                  <a:pt x="270990" y="3110288"/>
                </a:cubicBezTo>
                <a:cubicBezTo>
                  <a:pt x="270407" y="3100106"/>
                  <a:pt x="265565" y="3093497"/>
                  <a:pt x="273494" y="3097704"/>
                </a:cubicBezTo>
                <a:cubicBezTo>
                  <a:pt x="273534" y="3094376"/>
                  <a:pt x="274313" y="3092401"/>
                  <a:pt x="275456" y="3091047"/>
                </a:cubicBezTo>
                <a:lnTo>
                  <a:pt x="275980" y="3090672"/>
                </a:lnTo>
                <a:lnTo>
                  <a:pt x="274486" y="3068004"/>
                </a:lnTo>
                <a:lnTo>
                  <a:pt x="275226" y="3065087"/>
                </a:lnTo>
                <a:lnTo>
                  <a:pt x="273050" y="3050191"/>
                </a:lnTo>
                <a:cubicBezTo>
                  <a:pt x="272889" y="3047647"/>
                  <a:pt x="272728" y="3045103"/>
                  <a:pt x="272566" y="3042559"/>
                </a:cubicBezTo>
                <a:lnTo>
                  <a:pt x="271107" y="3040271"/>
                </a:lnTo>
                <a:cubicBezTo>
                  <a:pt x="270265" y="3037872"/>
                  <a:pt x="270006" y="3034528"/>
                  <a:pt x="271065" y="3029072"/>
                </a:cubicBezTo>
                <a:lnTo>
                  <a:pt x="271558" y="3027835"/>
                </a:lnTo>
                <a:cubicBezTo>
                  <a:pt x="270688" y="3024705"/>
                  <a:pt x="268559" y="2982922"/>
                  <a:pt x="268717" y="2964245"/>
                </a:cubicBezTo>
                <a:cubicBezTo>
                  <a:pt x="279502" y="2933904"/>
                  <a:pt x="269365" y="2949568"/>
                  <a:pt x="272511" y="2915772"/>
                </a:cubicBezTo>
                <a:cubicBezTo>
                  <a:pt x="272017" y="2877552"/>
                  <a:pt x="270125" y="2850992"/>
                  <a:pt x="270356" y="2825842"/>
                </a:cubicBezTo>
                <a:cubicBezTo>
                  <a:pt x="269433" y="2814032"/>
                  <a:pt x="268938" y="2727859"/>
                  <a:pt x="273897" y="2734957"/>
                </a:cubicBezTo>
                <a:cubicBezTo>
                  <a:pt x="264242" y="2698391"/>
                  <a:pt x="277769" y="2677127"/>
                  <a:pt x="274458" y="2636572"/>
                </a:cubicBezTo>
                <a:cubicBezTo>
                  <a:pt x="287792" y="2615986"/>
                  <a:pt x="275829" y="2626668"/>
                  <a:pt x="279157" y="2604260"/>
                </a:cubicBezTo>
                <a:cubicBezTo>
                  <a:pt x="279270" y="2587221"/>
                  <a:pt x="288019" y="2599786"/>
                  <a:pt x="288131" y="2582747"/>
                </a:cubicBezTo>
                <a:cubicBezTo>
                  <a:pt x="260352" y="2545890"/>
                  <a:pt x="290145" y="2525479"/>
                  <a:pt x="282516" y="2478755"/>
                </a:cubicBezTo>
                <a:lnTo>
                  <a:pt x="287359" y="2451804"/>
                </a:lnTo>
                <a:cubicBezTo>
                  <a:pt x="285426" y="2443087"/>
                  <a:pt x="285710" y="2414879"/>
                  <a:pt x="289577" y="2408801"/>
                </a:cubicBezTo>
                <a:cubicBezTo>
                  <a:pt x="290424" y="2402768"/>
                  <a:pt x="289064" y="2396183"/>
                  <a:pt x="293203" y="2392670"/>
                </a:cubicBezTo>
                <a:cubicBezTo>
                  <a:pt x="295637" y="2379564"/>
                  <a:pt x="301233" y="2349549"/>
                  <a:pt x="304183" y="2330165"/>
                </a:cubicBezTo>
                <a:cubicBezTo>
                  <a:pt x="298973" y="2319718"/>
                  <a:pt x="309550" y="2303314"/>
                  <a:pt x="310900" y="2276363"/>
                </a:cubicBezTo>
                <a:cubicBezTo>
                  <a:pt x="304874" y="2264930"/>
                  <a:pt x="311891" y="2258198"/>
                  <a:pt x="303909" y="2236310"/>
                </a:cubicBezTo>
                <a:cubicBezTo>
                  <a:pt x="304734" y="2235412"/>
                  <a:pt x="305502" y="2234293"/>
                  <a:pt x="306187" y="2232984"/>
                </a:cubicBezTo>
                <a:cubicBezTo>
                  <a:pt x="310170" y="2225381"/>
                  <a:pt x="310605" y="2213194"/>
                  <a:pt x="307158" y="2205763"/>
                </a:cubicBezTo>
                <a:cubicBezTo>
                  <a:pt x="296601" y="2170883"/>
                  <a:pt x="306474" y="2175442"/>
                  <a:pt x="304860" y="2145703"/>
                </a:cubicBezTo>
                <a:cubicBezTo>
                  <a:pt x="304314" y="2112090"/>
                  <a:pt x="314083" y="2134724"/>
                  <a:pt x="304273" y="2092533"/>
                </a:cubicBezTo>
                <a:cubicBezTo>
                  <a:pt x="308983" y="2088154"/>
                  <a:pt x="303590" y="2066396"/>
                  <a:pt x="301642" y="2057359"/>
                </a:cubicBezTo>
                <a:cubicBezTo>
                  <a:pt x="301720" y="2041038"/>
                  <a:pt x="313213" y="2032807"/>
                  <a:pt x="306736" y="2016105"/>
                </a:cubicBezTo>
                <a:cubicBezTo>
                  <a:pt x="312847" y="2019262"/>
                  <a:pt x="310007" y="1975377"/>
                  <a:pt x="316234" y="1983129"/>
                </a:cubicBezTo>
                <a:cubicBezTo>
                  <a:pt x="322177" y="1972692"/>
                  <a:pt x="313034" y="1967129"/>
                  <a:pt x="318238" y="1956745"/>
                </a:cubicBezTo>
                <a:cubicBezTo>
                  <a:pt x="319718" y="1944884"/>
                  <a:pt x="311423" y="1963350"/>
                  <a:pt x="311341" y="1950160"/>
                </a:cubicBezTo>
                <a:lnTo>
                  <a:pt x="323556" y="1879546"/>
                </a:lnTo>
                <a:cubicBezTo>
                  <a:pt x="320263" y="1869846"/>
                  <a:pt x="322312" y="1862247"/>
                  <a:pt x="326085" y="1854893"/>
                </a:cubicBezTo>
                <a:cubicBezTo>
                  <a:pt x="325955" y="1832625"/>
                  <a:pt x="332007" y="1812578"/>
                  <a:pt x="335058" y="1787684"/>
                </a:cubicBezTo>
                <a:cubicBezTo>
                  <a:pt x="331933" y="1760490"/>
                  <a:pt x="342400" y="1747069"/>
                  <a:pt x="345620" y="1720464"/>
                </a:cubicBezTo>
                <a:cubicBezTo>
                  <a:pt x="337355" y="1693643"/>
                  <a:pt x="360215" y="1703686"/>
                  <a:pt x="360760" y="1681196"/>
                </a:cubicBezTo>
                <a:cubicBezTo>
                  <a:pt x="353923" y="1644243"/>
                  <a:pt x="368449" y="1682451"/>
                  <a:pt x="368483" y="1625881"/>
                </a:cubicBezTo>
                <a:cubicBezTo>
                  <a:pt x="367181" y="1622619"/>
                  <a:pt x="369088" y="1615868"/>
                  <a:pt x="371077" y="1616704"/>
                </a:cubicBezTo>
                <a:cubicBezTo>
                  <a:pt x="371005" y="1604306"/>
                  <a:pt x="384453" y="1569256"/>
                  <a:pt x="383008" y="1551493"/>
                </a:cubicBezTo>
                <a:cubicBezTo>
                  <a:pt x="390598" y="1517303"/>
                  <a:pt x="381821" y="1500132"/>
                  <a:pt x="384834" y="1475233"/>
                </a:cubicBezTo>
                <a:cubicBezTo>
                  <a:pt x="393221" y="1446677"/>
                  <a:pt x="400498" y="1430031"/>
                  <a:pt x="418371" y="1380155"/>
                </a:cubicBezTo>
                <a:lnTo>
                  <a:pt x="469641" y="1210871"/>
                </a:lnTo>
                <a:cubicBezTo>
                  <a:pt x="507460" y="1148093"/>
                  <a:pt x="486915" y="1066841"/>
                  <a:pt x="489701" y="1028427"/>
                </a:cubicBezTo>
                <a:cubicBezTo>
                  <a:pt x="478454" y="1012506"/>
                  <a:pt x="490925" y="999600"/>
                  <a:pt x="486354" y="980383"/>
                </a:cubicBezTo>
                <a:cubicBezTo>
                  <a:pt x="483880" y="937629"/>
                  <a:pt x="471099" y="895192"/>
                  <a:pt x="479762" y="839699"/>
                </a:cubicBezTo>
                <a:cubicBezTo>
                  <a:pt x="444550" y="814685"/>
                  <a:pt x="465776" y="749644"/>
                  <a:pt x="445664" y="696545"/>
                </a:cubicBezTo>
                <a:cubicBezTo>
                  <a:pt x="441558" y="665722"/>
                  <a:pt x="459046" y="617297"/>
                  <a:pt x="440047" y="606615"/>
                </a:cubicBezTo>
                <a:cubicBezTo>
                  <a:pt x="451675" y="592509"/>
                  <a:pt x="432892" y="579307"/>
                  <a:pt x="431225" y="563889"/>
                </a:cubicBezTo>
                <a:cubicBezTo>
                  <a:pt x="438618" y="551582"/>
                  <a:pt x="432225" y="545475"/>
                  <a:pt x="430803" y="534294"/>
                </a:cubicBezTo>
                <a:cubicBezTo>
                  <a:pt x="435364" y="529230"/>
                  <a:pt x="435126" y="519767"/>
                  <a:pt x="429777" y="516548"/>
                </a:cubicBezTo>
                <a:cubicBezTo>
                  <a:pt x="417444" y="521116"/>
                  <a:pt x="423596" y="488251"/>
                  <a:pt x="415090" y="485808"/>
                </a:cubicBezTo>
                <a:cubicBezTo>
                  <a:pt x="413316" y="466733"/>
                  <a:pt x="424116" y="383903"/>
                  <a:pt x="410499" y="369873"/>
                </a:cubicBezTo>
                <a:cubicBezTo>
                  <a:pt x="404034" y="331308"/>
                  <a:pt x="425696" y="275570"/>
                  <a:pt x="425314" y="259180"/>
                </a:cubicBezTo>
                <a:cubicBezTo>
                  <a:pt x="450188" y="242918"/>
                  <a:pt x="384634" y="163766"/>
                  <a:pt x="383240" y="94173"/>
                </a:cubicBezTo>
                <a:cubicBezTo>
                  <a:pt x="385641" y="84795"/>
                  <a:pt x="385609" y="79782"/>
                  <a:pt x="379938" y="77267"/>
                </a:cubicBezTo>
                <a:cubicBezTo>
                  <a:pt x="378301" y="68220"/>
                  <a:pt x="376144" y="54774"/>
                  <a:pt x="373430" y="3885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C5AE5-44EB-EBD0-15AE-7A0ED42BE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0" y="609600"/>
            <a:ext cx="5310116" cy="1322887"/>
          </a:xfrm>
        </p:spPr>
        <p:txBody>
          <a:bodyPr>
            <a:normAutofit/>
          </a:bodyPr>
          <a:lstStyle/>
          <a:p>
            <a:b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Extension Cords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D95A94-C96F-DC3F-DF91-99F0D9009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27" y="1573971"/>
            <a:ext cx="3720152" cy="372015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9A9A7-8F06-6741-5193-8B29956D6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7320" y="2194102"/>
            <a:ext cx="5950196" cy="3908585"/>
          </a:xfrm>
        </p:spPr>
        <p:txBody>
          <a:bodyPr>
            <a:normAutofit/>
          </a:bodyPr>
          <a:lstStyle/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 marR="0"/>
            <a:r>
              <a:rPr lang="en-US" sz="2000" b="1" i="0" u="sng" strike="noStrike" baseline="0" dirty="0">
                <a:latin typeface="Calibri" panose="020F0502020204030204" pitchFamily="34" charset="0"/>
              </a:rPr>
              <a:t>Not approved as permanent wiring (NTE 90-days).</a:t>
            </a:r>
          </a:p>
          <a:p>
            <a:pPr marR="0"/>
            <a:r>
              <a:rPr lang="en-US" sz="2000" b="1" i="0" u="none" strike="noStrike" baseline="0" dirty="0">
                <a:latin typeface="Calibri" panose="020F0502020204030204" pitchFamily="34" charset="0"/>
              </a:rPr>
              <a:t>Must be self-grounding, undamaged and rated for use.</a:t>
            </a:r>
          </a:p>
          <a:p>
            <a:pPr marR="0"/>
            <a:r>
              <a:rPr lang="en-US" sz="2000" b="1" i="0" u="none" strike="noStrike" baseline="0" dirty="0">
                <a:latin typeface="Calibri" panose="020F0502020204030204" pitchFamily="34" charset="0"/>
              </a:rPr>
              <a:t>May not be used with </a:t>
            </a:r>
            <a:r>
              <a:rPr lang="en-US" sz="2000" b="1" i="0" u="sng" strike="noStrike" baseline="0" dirty="0">
                <a:latin typeface="Calibri" panose="020F0502020204030204" pitchFamily="34" charset="0"/>
              </a:rPr>
              <a:t>power strips, splitters or adaptors.</a:t>
            </a:r>
          </a:p>
          <a:p>
            <a:pPr marR="0"/>
            <a:r>
              <a:rPr lang="en-US" sz="2000" b="1" i="0" u="sng" strike="noStrike" baseline="0" dirty="0">
                <a:latin typeface="Calibri" panose="020F0502020204030204" pitchFamily="34" charset="0"/>
              </a:rPr>
              <a:t>Must be attended while in use, disconnected when not in use.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1622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9C5A806-9F9B-2AAB-F5F2-08461B78147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3859" b="1187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E2CB9B-DF84-F885-2D92-A19DEBA71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Topics of Discussion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0EB26DA-9D83-81A0-0D08-4E28FBF648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86403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688361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C0511A-FA7C-20C5-D44A-DBB510897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Unapproved Adaptors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FFEC19-D4C3-31C0-C5DF-B70128643A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25" y="1969341"/>
            <a:ext cx="11327549" cy="44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444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0AA13D-CCCC-7B0E-E1E7-110AD1CD2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Improper Use</a:t>
            </a:r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5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00E893-F930-0936-C0D4-55568B22534D}"/>
              </a:ext>
            </a:extLst>
          </p:cNvPr>
          <p:cNvSpPr txBox="1"/>
          <p:nvPr/>
        </p:nvSpPr>
        <p:spPr>
          <a:xfrm>
            <a:off x="454152" y="2660904"/>
            <a:ext cx="5779008" cy="27582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0" i="0" dirty="0">
                <a:effectLst/>
              </a:rPr>
              <a:t>Daisy chaining power strips refers to the practice of plugging one power strip into another, and then potentially another, to extend the number of available outlets. This creates a "chain" of power strips connected in series, typically due to a lack of sufficient outlets. While seemingly convenient, daisy chaining power strips is generally considered unsafe and is often prohibited by electrical codes. </a:t>
            </a:r>
            <a:endParaRPr lang="en-US" sz="2000" dirty="0"/>
          </a:p>
        </p:txBody>
      </p:sp>
      <p:pic>
        <p:nvPicPr>
          <p:cNvPr id="1026" name="Picture 2" descr="City of Frankfort Fire &amp; EMS - Are you using extension cords and power  strips in a safe manner? &quot;Daisy Chaining&quot; IS NOT ACCEPTABLE! What is daisy  chaining? Plugging an extension cord">
            <a:extLst>
              <a:ext uri="{FF2B5EF4-FFF2-40B4-BE49-F238E27FC236}">
                <a16:creationId xmlns:a16="http://schemas.microsoft.com/office/drawing/2014/main" id="{4640BFB0-ECAD-7112-B1F4-2D6D4724F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4724" y="1255930"/>
            <a:ext cx="5458968" cy="416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463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08901-20F0-5DD1-28F7-ECDD9564F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0" i="0" u="none" strike="noStrike" baseline="0">
                <a:solidFill>
                  <a:schemeClr val="tx1">
                    <a:lumMod val="85000"/>
                    <a:lumOff val="15000"/>
                  </a:schemeClr>
                </a:solidFill>
              </a:rPr>
              <a:t>Electrical Fire Mishaps</a:t>
            </a:r>
            <a:endParaRPr lang="en-US" sz="3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3A444B-66E1-6356-3218-DBB7B269B5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319" r="8621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22768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47378-8163-998B-359D-EDB05A187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en-US" sz="2100" b="0" i="0" u="none" strike="noStrike" baseline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Fans/Humidifiers/Dehumidifiers</a:t>
            </a:r>
            <a:endParaRPr lang="en-US" sz="210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074" name="Picture 2" descr="Lasko 12&quot; Table Fan 3 Speed Black">
            <a:extLst>
              <a:ext uri="{FF2B5EF4-FFF2-40B4-BE49-F238E27FC236}">
                <a16:creationId xmlns:a16="http://schemas.microsoft.com/office/drawing/2014/main" id="{91840D26-119E-9791-8567-2D4701336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32"/>
          <a:stretch/>
        </p:blipFill>
        <p:spPr bwMode="auto">
          <a:xfrm>
            <a:off x="850412" y="1051570"/>
            <a:ext cx="4950825" cy="4919462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91DDE-B1EB-6D94-1BDC-D8DADC20B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/>
          </a:bodyPr>
          <a:lstStyle/>
          <a:p>
            <a:endParaRPr lang="en-US" sz="2000" b="0" i="0" u="none" strike="noStrike" baseline="0">
              <a:latin typeface="Calibri" panose="020F0502020204030204" pitchFamily="34" charset="0"/>
            </a:endParaRPr>
          </a:p>
          <a:p>
            <a:endParaRPr lang="en-US" sz="2000" b="0" i="0" u="none" strike="noStrike" baseline="0">
              <a:latin typeface="Calibri" panose="020F0502020204030204" pitchFamily="34" charset="0"/>
            </a:endParaRPr>
          </a:p>
          <a:p>
            <a:pPr marR="0"/>
            <a:r>
              <a:rPr lang="en-US" sz="2000" b="0" i="0" u="none" strike="noStrike" baseline="0">
                <a:latin typeface="Calibri" panose="020F0502020204030204" pitchFamily="34" charset="0"/>
              </a:rPr>
              <a:t>Approved for workplace use. </a:t>
            </a:r>
          </a:p>
          <a:p>
            <a:pPr marR="0"/>
            <a:endParaRPr lang="en-US" sz="2000" b="0" i="0" u="none" strike="noStrike" baseline="0">
              <a:latin typeface="Calibri" panose="020F0502020204030204" pitchFamily="34" charset="0"/>
            </a:endParaRPr>
          </a:p>
          <a:p>
            <a:pPr marR="0"/>
            <a:r>
              <a:rPr lang="en-US" sz="2000" b="0" i="0" u="none" strike="noStrike" baseline="0">
                <a:latin typeface="Calibri" panose="020F0502020204030204" pitchFamily="34" charset="0"/>
              </a:rPr>
              <a:t>Must be plugged directly into outlets.</a:t>
            </a:r>
          </a:p>
          <a:p>
            <a:pPr marR="0"/>
            <a:endParaRPr lang="en-US" sz="2000" b="0" i="0" u="none" strike="noStrike" baseline="0">
              <a:latin typeface="Calibri" panose="020F0502020204030204" pitchFamily="34" charset="0"/>
            </a:endParaRPr>
          </a:p>
          <a:p>
            <a:pPr marR="0"/>
            <a:r>
              <a:rPr lang="en-US" sz="2000" b="0" i="0" u="none" strike="noStrike" baseline="0">
                <a:latin typeface="Calibri" panose="020F0502020204030204" pitchFamily="34" charset="0"/>
              </a:rPr>
              <a:t>Attended while in use; disconnected/turned off while unattended.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213501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94DDD-AAAD-A2FF-627B-FE261F2C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600" dirty="0"/>
              <a:t>Diffusers, Essential Oil Diffusers, Plug-Ins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humidifier with a light on top&#10;&#10;AI-generated content may be incorrect.">
            <a:extLst>
              <a:ext uri="{FF2B5EF4-FFF2-40B4-BE49-F238E27FC236}">
                <a16:creationId xmlns:a16="http://schemas.microsoft.com/office/drawing/2014/main" id="{B95C9F1B-C04E-76B4-BAB7-F8B067FFC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73" y="2619784"/>
            <a:ext cx="3182065" cy="3366831"/>
          </a:xfrm>
          <a:prstGeom prst="rect">
            <a:avLst/>
          </a:prstGeom>
        </p:spPr>
      </p:pic>
      <p:pic>
        <p:nvPicPr>
          <p:cNvPr id="5" name="Picture 4" descr="A wood aroma diffuser on a marble table&#10;&#10;AI-generated content may be incorrect.">
            <a:extLst>
              <a:ext uri="{FF2B5EF4-FFF2-40B4-BE49-F238E27FC236}">
                <a16:creationId xmlns:a16="http://schemas.microsoft.com/office/drawing/2014/main" id="{09E6287A-34D8-6DA9-D816-39BCE24A5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241" y="2619784"/>
            <a:ext cx="3266935" cy="3385119"/>
          </a:xfrm>
          <a:prstGeom prst="rect">
            <a:avLst/>
          </a:prstGeom>
        </p:spPr>
      </p:pic>
      <p:pic>
        <p:nvPicPr>
          <p:cNvPr id="9" name="Picture 8" descr="A group of air fresheners&#10;&#10;AI-generated content may be incorrect.">
            <a:extLst>
              <a:ext uri="{FF2B5EF4-FFF2-40B4-BE49-F238E27FC236}">
                <a16:creationId xmlns:a16="http://schemas.microsoft.com/office/drawing/2014/main" id="{6A087FF5-C4CE-31C0-CCAB-A4083562E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208" y="3099742"/>
            <a:ext cx="3758184" cy="26401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1B88FC-4458-6B6F-E375-6C393B51CF2F}"/>
              </a:ext>
            </a:extLst>
          </p:cNvPr>
          <p:cNvSpPr txBox="1"/>
          <p:nvPr/>
        </p:nvSpPr>
        <p:spPr>
          <a:xfrm>
            <a:off x="3714750" y="6267450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Not Permitted for use on NSA Monterey</a:t>
            </a:r>
          </a:p>
        </p:txBody>
      </p:sp>
    </p:spTree>
    <p:extLst>
      <p:ext uri="{BB962C8B-B14F-4D97-AF65-F5344CB8AC3E}">
        <p14:creationId xmlns:p14="http://schemas.microsoft.com/office/powerpoint/2010/main" val="37106393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97FE62-8624-DC19-9D38-B4D6CBB4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Holiday Decorations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986D3F-58DB-2A2E-3FC5-A5CFD7492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2" y="626657"/>
            <a:ext cx="4777381" cy="5434942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20372-5F80-8D31-0A11-377DB4E96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1" y="1984443"/>
            <a:ext cx="6201181" cy="4192520"/>
          </a:xfrm>
        </p:spPr>
        <p:txBody>
          <a:bodyPr>
            <a:normAutofit/>
          </a:bodyPr>
          <a:lstStyle/>
          <a:p>
            <a:endParaRPr lang="en-US" sz="2600" b="0" i="0" u="none" strike="noStrike" baseline="0" dirty="0">
              <a:latin typeface="Calibri" panose="020F0502020204030204" pitchFamily="34" charset="0"/>
            </a:endParaRPr>
          </a:p>
          <a:p>
            <a:endParaRPr lang="en-US" sz="2600" b="0" i="0" u="none" strike="noStrike" baseline="0" dirty="0">
              <a:latin typeface="Calibri" panose="020F0502020204030204" pitchFamily="34" charset="0"/>
            </a:endParaRPr>
          </a:p>
          <a:p>
            <a:pPr marR="0"/>
            <a:r>
              <a:rPr lang="en-US" sz="2600" b="0" i="0" u="none" strike="noStrike" baseline="0" dirty="0">
                <a:latin typeface="Calibri" panose="020F0502020204030204" pitchFamily="34" charset="0"/>
              </a:rPr>
              <a:t>Approved from OCT-DEC.</a:t>
            </a:r>
          </a:p>
          <a:p>
            <a:pPr marR="0"/>
            <a:r>
              <a:rPr lang="en-US" sz="2600" b="0" i="0" u="none" strike="noStrike" baseline="0" dirty="0">
                <a:latin typeface="Calibri" panose="020F0502020204030204" pitchFamily="34" charset="0"/>
              </a:rPr>
              <a:t>Artificial vegetation only.</a:t>
            </a:r>
          </a:p>
          <a:p>
            <a:pPr marR="0"/>
            <a:r>
              <a:rPr lang="en-US" sz="2600" b="0" i="0" u="none" strike="noStrike" baseline="0" dirty="0">
                <a:latin typeface="Calibri" panose="020F0502020204030204" pitchFamily="34" charset="0"/>
              </a:rPr>
              <a:t>Must be flame resistant.</a:t>
            </a:r>
          </a:p>
          <a:p>
            <a:pPr marR="0"/>
            <a:r>
              <a:rPr lang="en-US" sz="2600" b="0" i="0" u="none" strike="noStrike" baseline="0" dirty="0">
                <a:latin typeface="Calibri" panose="020F0502020204030204" pitchFamily="34" charset="0"/>
              </a:rPr>
              <a:t>May not obstruct doors, egress or Fire Protection Systems.</a:t>
            </a:r>
          </a:p>
        </p:txBody>
      </p:sp>
    </p:spTree>
    <p:extLst>
      <p:ext uri="{BB962C8B-B14F-4D97-AF65-F5344CB8AC3E}">
        <p14:creationId xmlns:p14="http://schemas.microsoft.com/office/powerpoint/2010/main" val="4112026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022FCC-4CF0-17CF-58D5-1EC76AFD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Space Heaters  - PSA</a:t>
            </a:r>
          </a:p>
        </p:txBody>
      </p:sp>
      <p:pic>
        <p:nvPicPr>
          <p:cNvPr id="4" name="Online Media 3" title="PSA - Space Heater Safety">
            <a:hlinkClick r:id="" action="ppaction://media"/>
            <a:extLst>
              <a:ext uri="{FF2B5EF4-FFF2-40B4-BE49-F238E27FC236}">
                <a16:creationId xmlns:a16="http://schemas.microsoft.com/office/drawing/2014/main" id="{D354FC81-1B15-D7EA-ED54-BFF86B4BFF8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56035" y="1966293"/>
            <a:ext cx="7879929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8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253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1" y="809907"/>
            <a:ext cx="1291642" cy="429215"/>
            <a:chOff x="2504802" y="1755501"/>
            <a:chExt cx="1598829" cy="531293"/>
          </a:xfrm>
          <a:solidFill>
            <a:schemeClr val="bg1">
              <a:alpha val="99000"/>
            </a:schemeClr>
          </a:solidFill>
        </p:grpSpPr>
        <p:sp>
          <p:nvSpPr>
            <p:cNvPr id="10254" name="Freeform: Shape 10253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55" name="Freeform: Shape 10254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257" name="Oval 10256">
            <a:extLst>
              <a:ext uri="{FF2B5EF4-FFF2-40B4-BE49-F238E27FC236}">
                <a16:creationId xmlns:a16="http://schemas.microsoft.com/office/drawing/2014/main" id="{99A7A058-C1CE-4860-96CB-6EAF9DEF7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452" y="3074904"/>
            <a:ext cx="3432303" cy="3432303"/>
          </a:xfrm>
          <a:prstGeom prst="ellipse">
            <a:avLst/>
          </a:prstGeom>
          <a:solidFill>
            <a:srgbClr val="FFFFFF">
              <a:alpha val="20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9" name="Oval 10258">
            <a:extLst>
              <a:ext uri="{FF2B5EF4-FFF2-40B4-BE49-F238E27FC236}">
                <a16:creationId xmlns:a16="http://schemas.microsoft.com/office/drawing/2014/main" id="{7214B226-9840-4638-9B40-1BA7E5F52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452" y="3074904"/>
            <a:ext cx="3432303" cy="3432303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1" name="Oval 10260">
            <a:extLst>
              <a:ext uri="{FF2B5EF4-FFF2-40B4-BE49-F238E27FC236}">
                <a16:creationId xmlns:a16="http://schemas.microsoft.com/office/drawing/2014/main" id="{B7F6E9F1-F0E1-442E-B824-A1ADD42CD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5452" y="3074904"/>
            <a:ext cx="3432303" cy="3432303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63" name="Oval 10262">
            <a:extLst>
              <a:ext uri="{FF2B5EF4-FFF2-40B4-BE49-F238E27FC236}">
                <a16:creationId xmlns:a16="http://schemas.microsoft.com/office/drawing/2014/main" id="{49FFD97F-40E1-45B3-9A51-E14CA4A4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3052" y="2922504"/>
            <a:ext cx="3526982" cy="3526982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265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24416" y="5041342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10266" name="Freeform: Shape 10265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7" name="Freeform: Shape 10266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8" name="Freeform: Shape 10267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9" name="Freeform: Shape 10268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0" name="Freeform: Shape 10269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1" name="Freeform: Shape 10270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2" name="Freeform: Shape 10271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3" name="Freeform: Shape 10272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4" name="Freeform: Shape 10273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5" name="Freeform: Shape 10274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6" name="Freeform: Shape 10275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7" name="Freeform: Shape 10276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8" name="Freeform: Shape 10277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9" name="Freeform: Shape 10278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0" name="Freeform: Shape 10279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1" name="Freeform: Shape 10280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2" name="Freeform: Shape 10281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3" name="Freeform: Shape 10282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4" name="Freeform: Shape 10283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5" name="Freeform: Shape 10284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6" name="Freeform: Shape 10285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7" name="Freeform: Shape 10286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8" name="Freeform: Shape 10287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9" name="Freeform: Shape 10288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0" name="Freeform: Shape 10289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1" name="Freeform: Shape 10290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2" name="Freeform: Shape 10291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3" name="Freeform: Shape 10292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4" name="Freeform: Shape 10293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5" name="Freeform: Shape 10294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6" name="Freeform: Shape 10295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7" name="Freeform: Shape 10296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8" name="Freeform: Shape 10297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9" name="Freeform: Shape 10298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0" name="Freeform: Shape 10299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1" name="Freeform: Shape 10300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2" name="Freeform: Shape 10301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3" name="Freeform: Shape 10302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4" name="Freeform: Shape 10303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5" name="Freeform: Shape 10304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6" name="Freeform: Shape 10305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7" name="Freeform: Shape 10306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8" name="Freeform: Shape 10307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9" name="Freeform: Shape 10308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0" name="Freeform: Shape 10309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1" name="Freeform: Shape 10310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2" name="Freeform: Shape 10311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3" name="Freeform: Shape 10312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4" name="Freeform: Shape 10313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5" name="Freeform: Shape 10314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6" name="Freeform: Shape 10315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7" name="Freeform: Shape 10316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8" name="Freeform: Shape 10317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9" name="Freeform: Shape 10318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0" name="Freeform: Shape 10319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1" name="Freeform: Shape 10320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2" name="Freeform: Shape 10321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3" name="Freeform: Shape 10322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4" name="Freeform: Shape 10323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5" name="Freeform: Shape 10324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6" name="Freeform: Shape 10325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7" name="Freeform: Shape 10326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8" name="Freeform: Shape 10327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9" name="Freeform: Shape 10328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0" name="Freeform: Shape 10329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1" name="Freeform: Shape 10330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2" name="Freeform: Shape 10331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3" name="Freeform: Shape 10332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4" name="Freeform: Shape 10333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5" name="Freeform: Shape 10334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6" name="Freeform: Shape 10335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7" name="Freeform: Shape 10336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8" name="Freeform: Shape 10337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9" name="Freeform: Shape 10338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0" name="Freeform: Shape 10339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1" name="Freeform: Shape 10340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2" name="Freeform: Shape 10341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3" name="Freeform: Shape 10342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4" name="Freeform: Shape 10343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5" name="Freeform: Shape 10344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6" name="Freeform: Shape 10345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7" name="Freeform: Shape 10346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8" name="Freeform: Shape 10347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9" name="Freeform: Shape 10348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0" name="Freeform: Shape 10349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1" name="Freeform: Shape 10350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2" name="Freeform: Shape 10351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3" name="Freeform: Shape 10352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4" name="Freeform: Shape 10353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5" name="Freeform: Shape 10354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6" name="Freeform: Shape 10355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7" name="Freeform: Shape 10356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8" name="Freeform: Shape 10357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9" name="Freeform: Shape 10358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0" name="Freeform: Shape 10359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1" name="Freeform: Shape 10360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2" name="Freeform: Shape 10361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3" name="Freeform: Shape 10362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4" name="Freeform: Shape 10363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5" name="Freeform: Shape 10364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6" name="Freeform: Shape 10365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7" name="Freeform: Shape 10366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8" name="Freeform: Shape 10367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9" name="Freeform: Shape 10368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0" name="Freeform: Shape 10369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1" name="Freeform: Shape 10370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2" name="Freeform: Shape 10371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3" name="Freeform: Shape 10372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4" name="Freeform: Shape 10373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5" name="Freeform: Shape 10374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6" name="Freeform: Shape 10375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7" name="Freeform: Shape 10376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8" name="Freeform: Shape 10377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9" name="Freeform: Shape 10378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0" name="Freeform: Shape 10379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1" name="Freeform: Shape 10380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2" name="Freeform: Shape 10381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3" name="Freeform: Shape 10382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4" name="Freeform: Shape 10383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5" name="Freeform: Shape 10384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6" name="Freeform: Shape 10385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7" name="Freeform: Shape 10386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8" name="Freeform: Shape 10387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9" name="Freeform: Shape 10388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0" name="Freeform: Shape 10389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1" name="Freeform: Shape 10390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2" name="Freeform: Shape 10391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3" name="Freeform: Shape 10392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4" name="Freeform: Shape 10393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5" name="Freeform: Shape 10394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6" name="Freeform: Shape 10395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7" name="Freeform: Shape 10396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8" name="Freeform: Shape 10397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9" name="Freeform: Shape 10398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0" name="Freeform: Shape 10399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1" name="Freeform: Shape 10400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2" name="Freeform: Shape 10401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3" name="Freeform: Shape 10402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4" name="Freeform: Shape 10403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5" name="Freeform: Shape 10404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6" name="Freeform: Shape 10405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7" name="Freeform: Shape 10406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8" name="Freeform: Shape 10407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9" name="Freeform: Shape 10408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0" name="Freeform: Shape 10409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1" name="Freeform: Shape 10410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2" name="Freeform: Shape 10411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3" name="Freeform: Shape 10412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4" name="Freeform: Shape 10413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5" name="Freeform: Shape 10414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6" name="Freeform: Shape 10415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7" name="Freeform: Shape 10416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8" name="Freeform: Shape 10417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9" name="Freeform: Shape 10418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0" name="Freeform: Shape 10419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1" name="Freeform: Shape 10420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2" name="Freeform: Shape 10421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3" name="Freeform: Shape 10422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4" name="Freeform: Shape 10423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5" name="Freeform: Shape 10424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6" name="Freeform: Shape 10425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7" name="Freeform: Shape 10426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8" name="Freeform: Shape 10427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9" name="Freeform: Shape 10428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0" name="Freeform: Shape 10429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1" name="Freeform: Shape 10430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2" name="Freeform: Shape 10431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3" name="Freeform: Shape 10432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4" name="Freeform: Shape 10433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B8E7E2B-EC7D-69D1-51F7-A048A388C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496" y="3599586"/>
            <a:ext cx="3267256" cy="2474102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Space Heaters</a:t>
            </a:r>
            <a:endParaRPr lang="en-US" sz="3600">
              <a:solidFill>
                <a:schemeClr val="bg1"/>
              </a:solidFill>
            </a:endParaRPr>
          </a:p>
        </p:txBody>
      </p:sp>
      <p:pic>
        <p:nvPicPr>
          <p:cNvPr id="10242" name="Picture 2" descr="1,500-Watt Oil-Filled Radiant Electric Space Heater with Thermostat">
            <a:extLst>
              <a:ext uri="{FF2B5EF4-FFF2-40B4-BE49-F238E27FC236}">
                <a16:creationId xmlns:a16="http://schemas.microsoft.com/office/drawing/2014/main" id="{D22EA296-86A2-F227-B84A-83ED059E1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" b="7"/>
          <a:stretch/>
        </p:blipFill>
        <p:spPr bwMode="auto">
          <a:xfrm>
            <a:off x="2712720" y="316447"/>
            <a:ext cx="3646344" cy="3646344"/>
          </a:xfrm>
          <a:custGeom>
            <a:avLst/>
            <a:gdLst/>
            <a:ahLst/>
            <a:cxnLst/>
            <a:rect l="l" t="t" r="r" b="b"/>
            <a:pathLst>
              <a:path w="2479422" h="2479422">
                <a:moveTo>
                  <a:pt x="1239711" y="0"/>
                </a:moveTo>
                <a:cubicBezTo>
                  <a:pt x="1924384" y="0"/>
                  <a:pt x="2479422" y="555038"/>
                  <a:pt x="2479422" y="1239711"/>
                </a:cubicBezTo>
                <a:cubicBezTo>
                  <a:pt x="2479422" y="1924384"/>
                  <a:pt x="1924384" y="2479422"/>
                  <a:pt x="1239711" y="2479422"/>
                </a:cubicBezTo>
                <a:cubicBezTo>
                  <a:pt x="555038" y="2479422"/>
                  <a:pt x="0" y="1924384"/>
                  <a:pt x="0" y="1239711"/>
                </a:cubicBezTo>
                <a:cubicBezTo>
                  <a:pt x="0" y="555038"/>
                  <a:pt x="555038" y="0"/>
                  <a:pt x="123971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08D06-2B12-01D2-1850-C9B9D41D3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8018" y="674087"/>
            <a:ext cx="4815318" cy="5434793"/>
          </a:xfrm>
        </p:spPr>
        <p:txBody>
          <a:bodyPr anchor="ctr"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chemeClr val="bg1"/>
              </a:solidFill>
              <a:effectLst/>
              <a:latin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u="sng" dirty="0">
                <a:solidFill>
                  <a:schemeClr val="bg1"/>
                </a:solidFill>
                <a:latin typeface="Helvetica" panose="020B0604020202020204" pitchFamily="34" charset="0"/>
              </a:rPr>
              <a:t>NEW REQUIREMENT</a:t>
            </a:r>
          </a:p>
          <a:p>
            <a:pPr marL="0" indent="0" algn="ctr">
              <a:buNone/>
            </a:pPr>
            <a:endParaRPr lang="en-US" sz="2000" b="1" dirty="0">
              <a:solidFill>
                <a:schemeClr val="bg1"/>
              </a:solidFill>
              <a:latin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Helvetica" panose="020B0604020202020204" pitchFamily="34" charset="0"/>
              </a:rPr>
              <a:t>Oil Filled Heaters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chemeClr val="bg1"/>
              </a:solidFill>
              <a:effectLst/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chemeClr val="bg1"/>
              </a:solidFill>
              <a:effectLst/>
              <a:latin typeface="Helvetica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/>
                </a:solidFill>
                <a:effectLst/>
                <a:latin typeface="Helvetica" panose="020B0604020202020204" pitchFamily="34" charset="0"/>
              </a:rPr>
              <a:t>Approved by a Nationally Recognized Testing Laboratory (NRTL), UL or ETL.</a:t>
            </a:r>
            <a:endParaRPr lang="en-US" sz="2000" b="0" i="0" dirty="0">
              <a:solidFill>
                <a:schemeClr val="bg1"/>
              </a:solidFill>
              <a:effectLst/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/>
                </a:solidFill>
                <a:effectLst/>
                <a:latin typeface="Helvetica" panose="020B0604020202020204" pitchFamily="34" charset="0"/>
              </a:rPr>
              <a:t>Equipped with an automatic tip-over safety switch.</a:t>
            </a:r>
            <a:endParaRPr lang="en-US" sz="2000" b="0" i="0" dirty="0">
              <a:solidFill>
                <a:schemeClr val="bg1"/>
              </a:solidFill>
              <a:effectLst/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/>
                </a:solidFill>
                <a:effectLst/>
                <a:latin typeface="Helvetica" panose="020B0604020202020204" pitchFamily="34" charset="0"/>
              </a:rPr>
              <a:t>Include a thermostatic control to prevent overheating.</a:t>
            </a:r>
            <a:endParaRPr lang="en-US" sz="2000" b="0" i="0" dirty="0">
              <a:solidFill>
                <a:schemeClr val="bg1"/>
              </a:solidFill>
              <a:effectLst/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/>
                </a:solidFill>
                <a:effectLst/>
                <a:latin typeface="Helvetica" panose="020B0604020202020204" pitchFamily="34" charset="0"/>
              </a:rPr>
              <a:t>Capable of maintaining temperatures below 212°F.</a:t>
            </a:r>
            <a:endParaRPr lang="en-US" sz="2000" b="0" i="0" dirty="0">
              <a:solidFill>
                <a:schemeClr val="bg1"/>
              </a:solidFill>
              <a:effectLst/>
              <a:latin typeface="Helvetica Neue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/>
                </a:solidFill>
                <a:effectLst/>
                <a:latin typeface="Helvetica" panose="020B0604020202020204" pitchFamily="34" charset="0"/>
              </a:rPr>
              <a:t>Certified as Energy Star® or FEMP-recommended products.</a:t>
            </a:r>
            <a:endParaRPr lang="en-US" sz="2000" b="0" i="0" dirty="0">
              <a:solidFill>
                <a:schemeClr val="bg1"/>
              </a:solidFill>
              <a:effectLst/>
              <a:latin typeface="Helvetica Neue"/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566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5DB41E-FC98-94B5-8D27-F12010D99E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9091" t="11032" b="374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77EBF2-29DE-D5E6-6374-68F05CF96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0" i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Proper Use of Space Heaters</a:t>
            </a:r>
            <a:br>
              <a:rPr lang="en-US" b="0" i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98AB57-29FB-F482-5CDD-54F436F832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095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7430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98D9BA-D003-109D-00DD-E497B82DA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en-US">
                <a:latin typeface="Roboto" panose="02000000000000000000" pitchFamily="2" charset="0"/>
              </a:rPr>
              <a:t>Hazmat</a:t>
            </a:r>
            <a:br>
              <a:rPr lang="en-US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1438C-0E0B-6B2D-0D1E-B252DF066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endParaRPr lang="en-US" sz="1400" b="0" i="0" u="none" strike="noStrike" baseline="0" dirty="0">
              <a:latin typeface="Calibri" panose="020F0502020204030204" pitchFamily="34" charset="0"/>
            </a:endParaRPr>
          </a:p>
          <a:p>
            <a:endParaRPr lang="en-US" sz="1400" b="0" i="0" u="none" strike="noStrike" baseline="0" dirty="0">
              <a:latin typeface="Calibri" panose="020F0502020204030204" pitchFamily="34" charset="0"/>
            </a:endParaRPr>
          </a:p>
          <a:p>
            <a:pPr marR="0"/>
            <a:r>
              <a:rPr lang="en-US" sz="1400" b="0" i="0" u="none" strike="noStrike" baseline="0" dirty="0">
                <a:latin typeface="Calibri" panose="020F0502020204030204" pitchFamily="34" charset="0"/>
              </a:rPr>
              <a:t>Must be approved for use.</a:t>
            </a:r>
          </a:p>
          <a:p>
            <a:pPr marR="0"/>
            <a:r>
              <a:rPr lang="en-US" sz="1400" b="0" i="0" u="none" strike="noStrike" baseline="0" dirty="0">
                <a:latin typeface="Calibri" panose="020F0502020204030204" pitchFamily="34" charset="0"/>
              </a:rPr>
              <a:t>Must be stored in approved Storage Lockers.</a:t>
            </a:r>
          </a:p>
          <a:p>
            <a:pPr marR="0"/>
            <a:r>
              <a:rPr lang="en-US" sz="1400" b="0" i="0" u="none" strike="noStrike" baseline="0" dirty="0">
                <a:latin typeface="Calibri" panose="020F0502020204030204" pitchFamily="34" charset="0"/>
              </a:rPr>
              <a:t>Storage Not to Exceed (NTE) 25 gallons.</a:t>
            </a:r>
          </a:p>
          <a:p>
            <a:pPr marR="0"/>
            <a:r>
              <a:rPr lang="en-US" sz="1400" b="0" i="0" u="none" strike="noStrike" baseline="0" dirty="0">
                <a:latin typeface="Calibri" panose="020F0502020204030204" pitchFamily="34" charset="0"/>
              </a:rPr>
              <a:t>Dispensing NTE 5 gallons.</a:t>
            </a:r>
          </a:p>
          <a:p>
            <a:pPr marR="0"/>
            <a:r>
              <a:rPr lang="en-US" sz="1400" b="0" i="0" u="none" strike="noStrike" baseline="0" dirty="0">
                <a:latin typeface="Calibri" panose="020F0502020204030204" pitchFamily="34" charset="0"/>
              </a:rPr>
              <a:t>Facility Storage Placarded IAW NFPA 704.</a:t>
            </a:r>
          </a:p>
          <a:p>
            <a:pPr marR="0"/>
            <a:r>
              <a:rPr lang="en-US" sz="1400" b="0" i="0" u="none" strike="noStrike" baseline="0" dirty="0">
                <a:latin typeface="Calibri" panose="020F0502020204030204" pitchFamily="34" charset="0"/>
              </a:rPr>
              <a:t>Safety Data Sheets (SDS) available on-site</a:t>
            </a:r>
            <a:r>
              <a:rPr lang="en-US" sz="1400" dirty="0">
                <a:latin typeface="Calibri" panose="020F0502020204030204" pitchFamily="34" charset="0"/>
              </a:rPr>
              <a:t>.</a:t>
            </a:r>
          </a:p>
          <a:p>
            <a:pPr marR="0"/>
            <a:r>
              <a:rPr lang="en-US" sz="1400" dirty="0">
                <a:latin typeface="Calibri" panose="020F0502020204030204" pitchFamily="34" charset="0"/>
              </a:rPr>
              <a:t>Cleaning gear doesn’t require a Hazmat Storage Locker, but SDS’s are Required.</a:t>
            </a: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1BD602-1FB5-BE6A-C7B7-425550060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457" y="701833"/>
            <a:ext cx="6155141" cy="547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35C782-9CCD-0F48-B1E9-0281EB0CA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53" y="428956"/>
            <a:ext cx="4707671" cy="132080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2700" dirty="0">
                <a:solidFill>
                  <a:schemeClr val="bg1"/>
                </a:solidFill>
              </a:rPr>
              <a:t>Duties and Responsibilities                 of a </a:t>
            </a:r>
            <a:br>
              <a:rPr lang="en-US" sz="2700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Fire Warden</a:t>
            </a:r>
            <a:br>
              <a:rPr lang="en-US" sz="2700" dirty="0">
                <a:solidFill>
                  <a:schemeClr val="bg1"/>
                </a:solidFill>
              </a:rPr>
            </a:br>
            <a:endParaRPr lang="en-US" sz="2700" dirty="0">
              <a:solidFill>
                <a:schemeClr val="bg1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EAC19-3F42-F779-6D54-692713008A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5475322" cy="3647710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Attend Annual Fire Warden Training.</a:t>
            </a:r>
          </a:p>
          <a:p>
            <a:r>
              <a:rPr lang="en-US" sz="1600" dirty="0">
                <a:solidFill>
                  <a:schemeClr val="bg1"/>
                </a:solidFill>
              </a:rPr>
              <a:t>Report Life Safety Deficiencies to NAVFAC &amp; Safety.</a:t>
            </a:r>
          </a:p>
          <a:p>
            <a:r>
              <a:rPr lang="en-US" sz="1600" dirty="0">
                <a:solidFill>
                  <a:schemeClr val="bg1"/>
                </a:solidFill>
              </a:rPr>
              <a:t>Submit Service Request for Deficiencies to NAVFAC. </a:t>
            </a: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Conduct Monthly Fire Inspections of Area of Responsibly (AOR).</a:t>
            </a:r>
          </a:p>
          <a:p>
            <a:pPr marL="514350" indent="-514350"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Fire Extinguishers.</a:t>
            </a:r>
          </a:p>
          <a:p>
            <a:pPr marL="514350" indent="-514350"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Emergency Exit Signs &amp; Lighting.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sz="1600" dirty="0">
                <a:solidFill>
                  <a:schemeClr val="bg1"/>
                </a:solidFill>
              </a:rPr>
              <a:t>General Fire Safety in Offices, Labs, Classrooms, Etc.</a:t>
            </a:r>
          </a:p>
          <a:p>
            <a:pPr marL="514350" indent="-514350">
              <a:buAutoNum type="arabicPeriod"/>
            </a:pPr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A8BCAF0-55C2-DA14-1294-9E4F02F46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703" y="275434"/>
            <a:ext cx="4174528" cy="586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5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Freeform: Shape 9224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3CD8F4-F3B1-73EB-6F05-B11171E0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Safety Data Sheets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B8E40-7628-989D-5F58-395A39F71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endParaRPr lang="en-US" sz="2000" b="0" i="0" u="none" strike="noStrike" baseline="0" dirty="0">
              <a:latin typeface="Calibri" panose="020F0502020204030204" pitchFamily="34" charset="0"/>
            </a:endParaRPr>
          </a:p>
          <a:p>
            <a:pPr marL="0" marR="0" indent="0">
              <a:buNone/>
            </a:pPr>
            <a:r>
              <a:rPr lang="en-US" sz="2000" b="1" i="0" u="sng" strike="noStrike" baseline="0" dirty="0">
                <a:latin typeface="Calibri" panose="020F0502020204030204" pitchFamily="34" charset="0"/>
              </a:rPr>
              <a:t>Required for all workplace hazardous materials!</a:t>
            </a: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Calibri" panose="020F0502020204030204" pitchFamily="34" charset="0"/>
              </a:rPr>
              <a:t>Includes:</a:t>
            </a: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Calibri" panose="020F0502020204030204" pitchFamily="34" charset="0"/>
              </a:rPr>
              <a:t>1. Chemical Information</a:t>
            </a: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Calibri" panose="020F0502020204030204" pitchFamily="34" charset="0"/>
              </a:rPr>
              <a:t>2. Known Hazards</a:t>
            </a: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Calibri" panose="020F0502020204030204" pitchFamily="34" charset="0"/>
              </a:rPr>
              <a:t>3. First Aid</a:t>
            </a: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Calibri" panose="020F0502020204030204" pitchFamily="34" charset="0"/>
              </a:rPr>
              <a:t>4. Mitigation and Handling</a:t>
            </a: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Calibri" panose="020F0502020204030204" pitchFamily="34" charset="0"/>
              </a:rPr>
              <a:t>5. Regulatory Requirements</a:t>
            </a:r>
          </a:p>
          <a:p>
            <a:pPr marL="0" marR="0" indent="0">
              <a:buNone/>
            </a:pPr>
            <a:r>
              <a:rPr lang="en-US" sz="2000" b="0" i="0" u="none" strike="noStrike" baseline="0" dirty="0">
                <a:latin typeface="Calibri" panose="020F0502020204030204" pitchFamily="34" charset="0"/>
              </a:rPr>
              <a:t>6. Workplace Responsibilities</a:t>
            </a:r>
          </a:p>
          <a:p>
            <a:endParaRPr lang="en-US" sz="2000" dirty="0"/>
          </a:p>
        </p:txBody>
      </p:sp>
      <p:pic>
        <p:nvPicPr>
          <p:cNvPr id="9218" name="Picture 2" descr="Heavy Duty Bilingual 3-Ring Binder Set with Wall Mount Station and Detachable Chain">
            <a:extLst>
              <a:ext uri="{FF2B5EF4-FFF2-40B4-BE49-F238E27FC236}">
                <a16:creationId xmlns:a16="http://schemas.microsoft.com/office/drawing/2014/main" id="{146A5C2A-D96D-01DF-8867-F7FAB7EEF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4073" y="661916"/>
            <a:ext cx="5557909" cy="5557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48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0F4C2F-43E9-8040-A0C6-8D5089A75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Open Flame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1ECF41-8F59-0357-FE35-B3EEC9913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398" y="2295934"/>
            <a:ext cx="3545985" cy="36000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A90339-F036-4DB1-B0A2-96DE52973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239" y="2248513"/>
            <a:ext cx="3711382" cy="36000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088A1B-44E0-0FEF-CF41-8F67C5C1AFE5}"/>
              </a:ext>
            </a:extLst>
          </p:cNvPr>
          <p:cNvSpPr txBox="1"/>
          <p:nvPr/>
        </p:nvSpPr>
        <p:spPr>
          <a:xfrm>
            <a:off x="3389376" y="6141446"/>
            <a:ext cx="859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Open Flames Not Permitted in any Building onboard NSA Monterey</a:t>
            </a:r>
          </a:p>
        </p:txBody>
      </p:sp>
    </p:spTree>
    <p:extLst>
      <p:ext uri="{BB962C8B-B14F-4D97-AF65-F5344CB8AC3E}">
        <p14:creationId xmlns:p14="http://schemas.microsoft.com/office/powerpoint/2010/main" val="4000198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ED1E8-5943-5358-9DF8-CCCBDB6F2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en-US" b="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Outdoor Cooking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050" name="Picture 2" descr="A BBQ for all Whatevertarians | Garden Gourmet">
            <a:extLst>
              <a:ext uri="{FF2B5EF4-FFF2-40B4-BE49-F238E27FC236}">
                <a16:creationId xmlns:a16="http://schemas.microsoft.com/office/drawing/2014/main" id="{C5EC9C34-4CEE-CB5D-84C7-C86264091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6" r="19478" b="-1"/>
          <a:stretch/>
        </p:blipFill>
        <p:spPr bwMode="auto"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D43FD-F8F6-CACB-9F73-96F40F5D3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0465" y="2194102"/>
            <a:ext cx="4140013" cy="3908586"/>
          </a:xfrm>
        </p:spPr>
        <p:txBody>
          <a:bodyPr>
            <a:normAutofit/>
          </a:bodyPr>
          <a:lstStyle/>
          <a:p>
            <a:endParaRPr lang="en-US" sz="1600" b="0" i="0" u="none" strike="noStrike" baseline="0">
              <a:latin typeface="Calibri" panose="020F0502020204030204" pitchFamily="34" charset="0"/>
            </a:endParaRPr>
          </a:p>
          <a:p>
            <a:endParaRPr lang="en-US" sz="1600" b="0" i="0" u="none" strike="noStrike" baseline="0">
              <a:latin typeface="Calibri" panose="020F0502020204030204" pitchFamily="34" charset="0"/>
            </a:endParaRPr>
          </a:p>
          <a:p>
            <a:pPr marR="0"/>
            <a:r>
              <a:rPr lang="en-US" sz="1600" b="0" i="0" u="none" strike="noStrike" baseline="0">
                <a:latin typeface="Calibri" panose="020F0502020204030204" pitchFamily="34" charset="0"/>
              </a:rPr>
              <a:t>Outdoor cooking and deep fat frying is permitted in pre-designated areas or w/permit from NPS Safety Office. </a:t>
            </a:r>
          </a:p>
          <a:p>
            <a:pPr marR="0"/>
            <a:r>
              <a:rPr lang="en-US" sz="1600" b="0" i="0" u="none" strike="noStrike" baseline="0">
                <a:latin typeface="Calibri" panose="020F0502020204030204" pitchFamily="34" charset="0"/>
              </a:rPr>
              <a:t>Request must be made 3 days in advance.</a:t>
            </a:r>
          </a:p>
          <a:p>
            <a:pPr marR="0"/>
            <a:r>
              <a:rPr lang="en-US" sz="1600" b="0" i="0" u="none" strike="noStrike" baseline="0">
                <a:latin typeface="Calibri" panose="020F0502020204030204" pitchFamily="34" charset="0"/>
              </a:rPr>
              <a:t>Subject to weather (Fire Weather Watch/Red Flag Warnings).</a:t>
            </a:r>
          </a:p>
          <a:p>
            <a:pPr marR="0"/>
            <a:r>
              <a:rPr lang="en-US" sz="1600" b="0" i="0" u="none" strike="noStrike" baseline="0">
                <a:latin typeface="Calibri" panose="020F0502020204030204" pitchFamily="34" charset="0"/>
              </a:rPr>
              <a:t>Extinguisher accessible within 75 feet.</a:t>
            </a:r>
          </a:p>
          <a:p>
            <a:pPr marR="0"/>
            <a:r>
              <a:rPr lang="en-US" sz="1600" b="0" i="0" u="none" strike="noStrike" baseline="0">
                <a:latin typeface="Calibri" panose="020F0502020204030204" pitchFamily="34" charset="0"/>
              </a:rPr>
              <a:t>No use of accelerants/match-light coals.</a:t>
            </a:r>
          </a:p>
          <a:p>
            <a:pPr marR="0"/>
            <a:r>
              <a:rPr lang="en-US" sz="1600" b="0" i="0" u="none" strike="noStrike" baseline="0">
                <a:latin typeface="Calibri" panose="020F0502020204030204" pitchFamily="34" charset="0"/>
              </a:rPr>
              <a:t>Coals must be disposed of in coal disposal bins and </a:t>
            </a:r>
            <a:r>
              <a:rPr lang="en-US" sz="1600" b="1" i="0" u="none" strike="noStrike" baseline="0">
                <a:latin typeface="Calibri" panose="020F0502020204030204" pitchFamily="34" charset="0"/>
              </a:rPr>
              <a:t>fully extinguished </a:t>
            </a:r>
            <a:r>
              <a:rPr lang="en-US" sz="1600" b="0" i="0" u="none" strike="noStrike" baseline="0">
                <a:latin typeface="Calibri" panose="020F0502020204030204" pitchFamily="34" charset="0"/>
              </a:rPr>
              <a:t>before departure.</a:t>
            </a:r>
          </a:p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8599231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4A25BD-C303-DF30-4F93-706FBF529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292" y="457200"/>
            <a:ext cx="620741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632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C3C929-AD70-85CC-1E4C-3A42FFAF5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Emergency Lights &amp; Exit Signs</a:t>
            </a:r>
            <a:br>
              <a:rPr lang="en-US" sz="37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37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Online Media 7" title="Testing a Lot of Exit Signs/Emergency Lights">
            <a:hlinkClick r:id="" action="ppaction://media"/>
            <a:extLst>
              <a:ext uri="{FF2B5EF4-FFF2-40B4-BE49-F238E27FC236}">
                <a16:creationId xmlns:a16="http://schemas.microsoft.com/office/drawing/2014/main" id="{B9385E6E-357C-1D40-1B78-E85B680CF4C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56035" y="1966293"/>
            <a:ext cx="7879929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2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A376A5-A43F-1753-2525-FD9A90226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  <a:latin typeface="Roboto" panose="02000000000000000000" pitchFamily="2" charset="0"/>
              </a:rPr>
              <a:t>30-Second Push Button Test</a:t>
            </a:r>
            <a:br>
              <a:rPr lang="en-US" sz="4000" b="0" i="0" u="none" strike="noStrike" baseline="0" dirty="0">
                <a:solidFill>
                  <a:srgbClr val="FFFFFF"/>
                </a:solidFill>
                <a:latin typeface="Calibri Light" panose="020F0302020204030204" pitchFamily="34" charset="0"/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8DC6BC-DB1D-C67C-756C-0000C2608F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93950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0013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E309FE-AAAD-5201-E553-14C12BA24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721"/>
            <a:ext cx="4707671" cy="1225650"/>
          </a:xfrm>
        </p:spPr>
        <p:txBody>
          <a:bodyPr anchor="b">
            <a:normAutofit/>
          </a:bodyPr>
          <a:lstStyle/>
          <a:p>
            <a:r>
              <a:rPr lang="en-US" sz="3800" b="0" i="0" u="none" strike="noStrike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Beeping Panels vs. Facility Alarms</a:t>
            </a:r>
            <a:endParaRPr lang="en-US" sz="380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7F11C-436A-69C5-6CBB-CC26F84F5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pPr marR="0"/>
            <a:r>
              <a:rPr lang="en-US" sz="1700" b="0" i="0" strike="noStrike" baseline="0">
                <a:solidFill>
                  <a:schemeClr val="bg1"/>
                </a:solidFill>
                <a:latin typeface="Calibri" panose="020F0502020204030204" pitchFamily="34" charset="0"/>
              </a:rPr>
              <a:t>Trouble alarms (beeping panels) generally do not activate the entire facility fire alarm system.</a:t>
            </a:r>
          </a:p>
          <a:p>
            <a:pPr marR="0"/>
            <a:r>
              <a:rPr lang="en-US" sz="1700" b="0" i="0" strike="noStrike" baseline="0">
                <a:solidFill>
                  <a:schemeClr val="bg1"/>
                </a:solidFill>
                <a:latin typeface="Calibri" panose="020F0502020204030204" pitchFamily="34" charset="0"/>
              </a:rPr>
              <a:t>Trouble alarms could be a detector activation, system low battery, or other system deficiency.</a:t>
            </a:r>
          </a:p>
          <a:p>
            <a:pPr marR="0"/>
            <a:r>
              <a:rPr lang="en-US" sz="1700" b="1" i="0" strike="noStrike" baseline="0">
                <a:solidFill>
                  <a:schemeClr val="bg1"/>
                </a:solidFill>
                <a:latin typeface="Calibri" panose="020F0502020204030204" pitchFamily="34" charset="0"/>
              </a:rPr>
              <a:t>For beeping panels, first investigate (panel should display the location of the problem).</a:t>
            </a:r>
          </a:p>
          <a:p>
            <a:pPr marR="0"/>
            <a:r>
              <a:rPr lang="en-US" sz="1700" b="1" i="0" strike="noStrike" baseline="0">
                <a:solidFill>
                  <a:schemeClr val="bg1"/>
                </a:solidFill>
                <a:latin typeface="Calibri" panose="020F0502020204030204" pitchFamily="34" charset="0"/>
              </a:rPr>
              <a:t>If a fire is discovered, activate the alarm by pull station, evacuate, then call 9-1-1.</a:t>
            </a:r>
          </a:p>
          <a:p>
            <a:pPr marR="0"/>
            <a:r>
              <a:rPr lang="en-US" sz="1700" b="0" i="0" u="sng" strike="noStrike" baseline="0">
                <a:solidFill>
                  <a:schemeClr val="bg1"/>
                </a:solidFill>
                <a:latin typeface="Calibri" panose="020F0502020204030204" pitchFamily="34" charset="0"/>
              </a:rPr>
              <a:t>If no fire or emergency, submit work order.</a:t>
            </a:r>
          </a:p>
          <a:p>
            <a:endParaRPr lang="en-US" sz="1700">
              <a:solidFill>
                <a:schemeClr val="bg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F001A2E-3FDF-7110-A153-5A2EAC093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453" y="604260"/>
            <a:ext cx="5666547" cy="56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784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895CF-CEEF-AB53-B24B-FFD4923A0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en-US" sz="3000">
                <a:latin typeface="Roboto" panose="02000000000000000000" pitchFamily="2" charset="0"/>
              </a:rPr>
              <a:t>Fire Alarm Panels &amp; Mass Communication </a:t>
            </a:r>
            <a:br>
              <a:rPr lang="en-US" sz="3000">
                <a:latin typeface="Roboto" panose="02000000000000000000" pitchFamily="2" charset="0"/>
              </a:rPr>
            </a:br>
            <a:endParaRPr lang="en-US" sz="3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8CED-A88B-4ABF-56B9-5D7BE5ECE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" y="1239302"/>
            <a:ext cx="5458968" cy="4379395"/>
          </a:xfrm>
          <a:prstGeom prst="rect">
            <a:avLst/>
          </a:prstGeom>
        </p:spPr>
      </p:pic>
      <p:sp>
        <p:nvSpPr>
          <p:cNvPr id="12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E81D6-06BE-6A2E-96ED-3FA60C556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endParaRPr lang="en-US" sz="2200" b="0" i="0" u="none" strike="noStrike" baseline="0">
              <a:latin typeface="Calibri" panose="020F0502020204030204" pitchFamily="34" charset="0"/>
            </a:endParaRPr>
          </a:p>
          <a:p>
            <a:pPr marR="103150"/>
            <a:r>
              <a:rPr lang="en-US" sz="2200" b="0" i="0" u="none" strike="noStrike" baseline="0">
                <a:latin typeface="Calibri" panose="020F0502020204030204" pitchFamily="34" charset="0"/>
              </a:rPr>
              <a:t>Facility Mass Notification Systems interface with Fire Protection Systems but are a separate. </a:t>
            </a:r>
          </a:p>
          <a:p>
            <a:pPr marR="103150"/>
            <a:r>
              <a:rPr lang="en-US" sz="2200">
                <a:latin typeface="Calibri" panose="020F0502020204030204" pitchFamily="34" charset="0"/>
              </a:rPr>
              <a:t>Use Only in the Event of an Actual Emergency.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659732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3000"/>
                <a:satMod val="150000"/>
                <a:shade val="98000"/>
                <a:lumMod val="102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AA24DE7-C336-4994-8C52-D9B3F3D0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311" y="953311"/>
            <a:ext cx="10603149" cy="5263867"/>
          </a:xfrm>
          <a:prstGeom prst="roundRect">
            <a:avLst>
              <a:gd name="adj" fmla="val 15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98B10E-29DE-D3BD-1497-B7E993F60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640081"/>
            <a:ext cx="10350863" cy="1022976"/>
          </a:xfrm>
          <a:prstGeom prst="rect">
            <a:avLst/>
          </a:prstGeom>
          <a:solidFill>
            <a:srgbClr val="395E64"/>
          </a:solidFill>
          <a:ln>
            <a:solidFill>
              <a:srgbClr val="395E64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600" b="1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Exit Routes, Emergency Action Plans, Fire Prevention Plans, and Fire Protection</a:t>
            </a:r>
            <a:br>
              <a:rPr lang="en-US" sz="2600" b="1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Online Media 3" title="Exit Routes, Emergency Action Plans, Fire Prevention Plans, and Fire Protection">
            <a:hlinkClick r:id="" action="ppaction://media"/>
            <a:extLst>
              <a:ext uri="{FF2B5EF4-FFF2-40B4-BE49-F238E27FC236}">
                <a16:creationId xmlns:a16="http://schemas.microsoft.com/office/drawing/2014/main" id="{354DF899-2786-6590-422E-AA5308F54AB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86865" y="2196456"/>
            <a:ext cx="6804078" cy="384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1DF9A-B0D5-D125-B5C4-930DAACAC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Emergency Egress Maps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190400-A9B4-F0BD-4670-E0A86D83F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1396759"/>
            <a:ext cx="7225748" cy="406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0D1C5B3-B60D-4696-AE60-100D5EC8A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EDDF53-0851-48D4-A466-6FE0DCE91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2" cy="1576446"/>
            <a:chOff x="0" y="0"/>
            <a:chExt cx="12192002" cy="15764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074D04C-85E8-4A3E-90D7-86A10AE04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2" y="0"/>
              <a:ext cx="12191998" cy="1575955"/>
            </a:xfrm>
            <a:prstGeom prst="rect">
              <a:avLst/>
            </a:prstGeom>
            <a:gradFill>
              <a:gsLst>
                <a:gs pos="0">
                  <a:srgbClr val="000000">
                    <a:alpha val="96000"/>
                  </a:srgbClr>
                </a:gs>
                <a:gs pos="100000">
                  <a:schemeClr val="accent1">
                    <a:lumMod val="75000"/>
                  </a:schemeClr>
                </a:gs>
              </a:gsLst>
              <a:lin ang="8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097020A-86B6-43BD-A2AA-66AE72CA3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07778" y="-5307778"/>
              <a:ext cx="1576446" cy="12192002"/>
            </a:xfrm>
            <a:prstGeom prst="rect">
              <a:avLst/>
            </a:prstGeom>
            <a:gradFill>
              <a:gsLst>
                <a:gs pos="45000">
                  <a:schemeClr val="accent1">
                    <a:alpha val="0"/>
                  </a:schemeClr>
                </a:gs>
                <a:gs pos="99000">
                  <a:srgbClr val="000000">
                    <a:alpha val="74000"/>
                  </a:srgb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0C6C743-32FE-4E24-AA22-45D3B1C7C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25434" y="0"/>
              <a:ext cx="4303422" cy="1575461"/>
            </a:xfrm>
            <a:prstGeom prst="rect">
              <a:avLst/>
            </a:prstGeom>
            <a:gradFill>
              <a:gsLst>
                <a:gs pos="0">
                  <a:schemeClr val="accent1">
                    <a:alpha val="17000"/>
                  </a:schemeClr>
                </a:gs>
                <a:gs pos="74000">
                  <a:schemeClr val="accent1">
                    <a:lumMod val="50000"/>
                    <a:alpha val="0"/>
                  </a:schemeClr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8EA2178-7304-7526-0532-137ACC824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07695"/>
            <a:ext cx="9724030" cy="834251"/>
          </a:xfrm>
        </p:spPr>
        <p:txBody>
          <a:bodyPr anchor="ctr">
            <a:normAutofit/>
          </a:bodyPr>
          <a:lstStyle/>
          <a:p>
            <a:r>
              <a:rPr lang="en-US" sz="2500">
                <a:solidFill>
                  <a:srgbClr val="FFFFFF"/>
                </a:solidFill>
              </a:rPr>
              <a:t>Types of Fire Extinguishers</a:t>
            </a:r>
            <a:br>
              <a:rPr lang="en-US" sz="2500">
                <a:solidFill>
                  <a:srgbClr val="FFFFFF"/>
                </a:solidFill>
              </a:rPr>
            </a:br>
            <a:endParaRPr lang="en-US" sz="2500">
              <a:solidFill>
                <a:srgbClr val="FFFFFF"/>
              </a:solidFill>
            </a:endParaRPr>
          </a:p>
        </p:txBody>
      </p:sp>
      <p:pic>
        <p:nvPicPr>
          <p:cNvPr id="4" name="Content Placeholder 3" descr="A group of fire extinguishers&#10;&#10;AI-generated content may be incorrect.">
            <a:extLst>
              <a:ext uri="{FF2B5EF4-FFF2-40B4-BE49-F238E27FC236}">
                <a16:creationId xmlns:a16="http://schemas.microsoft.com/office/drawing/2014/main" id="{1F22FE14-81A3-03E1-3571-7DED6C2AC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17" y="1983651"/>
            <a:ext cx="2952250" cy="2133001"/>
          </a:xfrm>
          <a:prstGeom prst="rect">
            <a:avLst/>
          </a:prstGeom>
        </p:spPr>
      </p:pic>
      <p:pic>
        <p:nvPicPr>
          <p:cNvPr id="6" name="Picture 5" descr="A yellow fire extinguisher with black text&#10;&#10;AI-generated content may be incorrect.">
            <a:extLst>
              <a:ext uri="{FF2B5EF4-FFF2-40B4-BE49-F238E27FC236}">
                <a16:creationId xmlns:a16="http://schemas.microsoft.com/office/drawing/2014/main" id="{EE0D9EBD-F17E-367F-2165-E05984381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947" y="4462469"/>
            <a:ext cx="3256057" cy="2133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531117-8D54-BFB7-28D7-79BF53031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89" y="4425072"/>
            <a:ext cx="2976778" cy="2133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9253A0-3545-F7C9-68C6-031003A31E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2949" y="1916113"/>
            <a:ext cx="3153055" cy="22066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75F8AC-6108-2C71-AB3A-077FBA85BF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686" y="1915622"/>
            <a:ext cx="3359057" cy="22123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4725B26-0316-F29F-E86F-FF826D69C4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1685" y="4462469"/>
            <a:ext cx="3359058" cy="213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04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E6B553-86D7-1062-36E3-D6BAAFC6A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ctr"/>
            <a:r>
              <a:rPr lang="en-US" sz="4000" kern="100" dirty="0">
                <a:solidFill>
                  <a:srgbClr val="FFFF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Fire &amp; Emergency Evacuation Procedures</a:t>
            </a:r>
            <a:endParaRPr lang="en-US" sz="4000" dirty="0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B05EE24-164A-7B94-FF56-23CB60020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Activate the fire alarm.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Call 911 immediately and provide information.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Secure power to Space Heaters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other devices.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Close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ALL DOORS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behind you as you leave your office, lab, space.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Assist injured personnel or notify emergency responders of the medical emergency.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Stay low if confronted with smoke. 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a fire extinguisher only if it is safe to do so and you have been trained.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not use the elevators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Exit the building within </a:t>
            </a:r>
            <a:r>
              <a:rPr lang="en-US" sz="14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minutes</a:t>
            </a:r>
            <a:r>
              <a:rPr lang="en-US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or less following emergency maps. 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Relocate yourself to </a:t>
            </a:r>
            <a:r>
              <a:rPr lang="en-US" sz="14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75 Feet</a:t>
            </a:r>
            <a:r>
              <a:rPr lang="en-US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the building. (35-40 Paces).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Assemble your department personnel at a remote location </a:t>
            </a:r>
            <a:r>
              <a:rPr lang="en-US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determined by your Chair or Director. 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Make sure there is </a:t>
            </a:r>
            <a:r>
              <a:rPr lang="en-US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personnel accountability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within </a:t>
            </a:r>
            <a:r>
              <a:rPr lang="en-US" sz="14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minutes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leaving the building.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Report any hazardous conditions to the Incident Commander.</a:t>
            </a:r>
          </a:p>
          <a:p>
            <a:pPr marL="342900" marR="0" lvl="0" indent="-342900">
              <a:buFont typeface="+mj-lt"/>
              <a:buAutoNum type="arabicPeriod"/>
            </a:pPr>
            <a:r>
              <a:rPr lang="en-US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Stay </a:t>
            </a:r>
            <a:r>
              <a:rPr lang="en-US" sz="1400" b="1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 and Away</a:t>
            </a:r>
            <a:r>
              <a:rPr lang="en-US" sz="1400" u="sng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from the building until it is safe to return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(Police, Fire Department, Safety  will give all clear, once the Emergency or Drill is complete).</a:t>
            </a:r>
          </a:p>
          <a:p>
            <a:pPr marL="0" marR="0" indent="0">
              <a:buNone/>
            </a:pP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082060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1" name="Rectangle 820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03" name="Arc 820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75DB53-4564-2E8A-4741-D1F0854AF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>
                <a:latin typeface="Roboto" panose="02000000000000000000" pitchFamily="2" charset="0"/>
              </a:rPr>
              <a:t>Fire Watch</a:t>
            </a:r>
            <a:br>
              <a:rPr lang="en-US">
                <a:latin typeface="Roboto" panose="02000000000000000000" pitchFamily="2" charset="0"/>
              </a:rPr>
            </a:br>
            <a:endParaRPr lang="en-US" dirty="0"/>
          </a:p>
        </p:txBody>
      </p:sp>
      <p:sp>
        <p:nvSpPr>
          <p:cNvPr id="8205" name="Freeform: Shape 820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6" name="Picture 4" descr="Fire Watch Trained Hard Hat Sticker - 2 ...">
            <a:extLst>
              <a:ext uri="{FF2B5EF4-FFF2-40B4-BE49-F238E27FC236}">
                <a16:creationId xmlns:a16="http://schemas.microsoft.com/office/drawing/2014/main" id="{243B39F6-46CD-0B25-6257-1B2DD8519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182" y="955437"/>
            <a:ext cx="4777381" cy="477738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C6C45-3CE8-1DCA-EB04-8FE68181D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en-US" dirty="0"/>
              <a:t>When the Fire Protection System is Impacted, Reduced, or Out of Service.</a:t>
            </a:r>
          </a:p>
          <a:p>
            <a:r>
              <a:rPr lang="en-US" dirty="0"/>
              <a:t>Business Hours – All Hands</a:t>
            </a:r>
          </a:p>
          <a:p>
            <a:r>
              <a:rPr lang="en-US" dirty="0"/>
              <a:t>After Hours -  NSAM Base Police</a:t>
            </a:r>
          </a:p>
          <a:p>
            <a:r>
              <a:rPr lang="en-US" dirty="0"/>
              <a:t>Signage will be posted.</a:t>
            </a:r>
          </a:p>
          <a:p>
            <a:r>
              <a:rPr lang="en-US" dirty="0"/>
              <a:t>Procedures will be Passed Along to Building Occupants on What Steps to Take.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687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E9EFFA-2676-8879-4CD9-1C04D6709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>
                <a:latin typeface="Roboto" panose="02000000000000000000" pitchFamily="2" charset="0"/>
              </a:rPr>
              <a:t>Emergency Points of Contact</a:t>
            </a:r>
            <a:br>
              <a:rPr lang="en-US" sz="4200">
                <a:latin typeface="Roboto" panose="02000000000000000000" pitchFamily="2" charset="0"/>
              </a:rPr>
            </a:br>
            <a:endParaRPr lang="en-US" sz="42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9F17D61-C658-A774-EE75-276343F7B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b="0" i="0">
                <a:effectLst/>
                <a:latin typeface="Helvetica Neue"/>
              </a:rPr>
              <a:t>For all </a:t>
            </a:r>
            <a:r>
              <a:rPr lang="en-US" sz="2200" b="1" i="0">
                <a:effectLst/>
                <a:latin typeface="Helvetica Neue"/>
              </a:rPr>
              <a:t>emergencies contact </a:t>
            </a:r>
            <a:r>
              <a:rPr lang="en-US" sz="2200" b="1" i="0" u="none" strike="noStrike">
                <a:effectLst/>
                <a:latin typeface="Helvetica Neue"/>
                <a:hlinkClick r:id="rId2"/>
              </a:rPr>
              <a:t>Base Police</a:t>
            </a:r>
            <a:r>
              <a:rPr lang="en-US" sz="2200" b="1" i="0">
                <a:effectLst/>
                <a:latin typeface="Helvetica Neue"/>
              </a:rPr>
              <a:t> at (831) 656-2555 </a:t>
            </a:r>
            <a:r>
              <a:rPr lang="en-US" sz="2200" b="0" i="0">
                <a:effectLst/>
                <a:latin typeface="Helvetica Neue"/>
              </a:rPr>
              <a:t>(CNRSW Regional Dispatch Center) </a:t>
            </a:r>
            <a:r>
              <a:rPr lang="en-US" sz="2200" b="1" i="0">
                <a:effectLst/>
                <a:latin typeface="Helvetica Neue"/>
              </a:rPr>
              <a:t>or dial 911 </a:t>
            </a:r>
            <a:r>
              <a:rPr lang="en-US" sz="2200" b="0" i="0">
                <a:effectLst/>
                <a:latin typeface="Helvetica Neue"/>
              </a:rPr>
              <a:t>(Monterey County 911 System). </a:t>
            </a:r>
          </a:p>
          <a:p>
            <a:endParaRPr lang="en-US" sz="2200">
              <a:latin typeface="Helvetica Neue"/>
            </a:endParaRPr>
          </a:p>
          <a:p>
            <a:r>
              <a:rPr lang="en-US" sz="2200" b="0" i="0">
                <a:effectLst/>
                <a:latin typeface="Helvetica Neue"/>
              </a:rPr>
              <a:t>For </a:t>
            </a:r>
            <a:r>
              <a:rPr lang="en-US" sz="2200" b="1" i="0">
                <a:effectLst/>
                <a:latin typeface="Helvetica Neue"/>
              </a:rPr>
              <a:t>Emergency Work Requests Needing Immediate Response:</a:t>
            </a:r>
            <a:r>
              <a:rPr lang="en-US" sz="2200" b="0" i="0">
                <a:effectLst/>
                <a:latin typeface="Helvetica Neue"/>
              </a:rPr>
              <a:t> Call </a:t>
            </a:r>
            <a:r>
              <a:rPr lang="en-US" sz="2200" b="1" i="0">
                <a:effectLst/>
                <a:latin typeface="Helvetica Neue"/>
              </a:rPr>
              <a:t>(831) 656-2526</a:t>
            </a:r>
            <a:r>
              <a:rPr lang="en-US" sz="2200" b="0" i="0">
                <a:effectLst/>
                <a:latin typeface="Helvetica Neue"/>
              </a:rPr>
              <a:t> (manned 24/7/365).</a:t>
            </a:r>
            <a:endParaRPr lang="en-US" sz="2200">
              <a:latin typeface="Helvetica Neue"/>
            </a:endParaRPr>
          </a:p>
          <a:p>
            <a:endParaRPr lang="en-US" sz="2200">
              <a:latin typeface="Helvetica Neue"/>
            </a:endParaRPr>
          </a:p>
          <a:p>
            <a:r>
              <a:rPr lang="en-US" sz="2200" b="0" i="0">
                <a:effectLst/>
                <a:latin typeface="Helvetica Neue"/>
              </a:rPr>
              <a:t>24/7 NPS Command Duty Officer (</a:t>
            </a:r>
            <a:r>
              <a:rPr lang="en-US" sz="2200" b="0" i="0" u="none" strike="noStrike">
                <a:effectLst/>
                <a:latin typeface="Helvetica Neue"/>
                <a:hlinkClick r:id="rId3"/>
              </a:rPr>
              <a:t>CDO@nps.edu</a:t>
            </a:r>
            <a:r>
              <a:rPr lang="en-US" sz="2200" b="0" i="0">
                <a:effectLst/>
                <a:latin typeface="Helvetica Neue"/>
              </a:rPr>
              <a:t>) 831-901-6649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782766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42B5FD-926B-423D-FCC3-4A8091BD9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00" y="1367673"/>
            <a:ext cx="6124575" cy="26655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DBA5192-D1D6-4385-9B20-7991E9921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49CFA8C3-E4AC-4EF8-8986-83C92DBF5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C939349E-97F2-4F20-99B2-B5BABDD5E5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6DF4F205-369D-432D-BE06-61DCFE9AB0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658D615-89F8-4EE3-A5C2-8B57E4874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4529F45F-9E0D-4469-B6FE-BFA23DC316E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4D258C8B-77B4-43BA-8B2F-AB7C96C3990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867E9E24-BE8C-47FF-BCF1-3E4BDF64DED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BDD9DC28-AE74-45F4-8F16-49C6A59604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6DDBBC55-F5AB-4776-B58D-648EECAB54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30F7ABFF-600B-4509-83F7-177A4FE3DB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blipFill>
                  <a:blip r:embed="rId2">
                    <a:alphaModFix amt="57000"/>
                  </a:blip>
                  <a:tile tx="0" ty="0" sx="100000" sy="100000" flip="none" algn="tl"/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58ED513-0E8D-B683-4582-493E26EBCA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" b="3955"/>
          <a:stretch/>
        </p:blipFill>
        <p:spPr>
          <a:xfrm>
            <a:off x="835024" y="1464951"/>
            <a:ext cx="2663825" cy="450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56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A3127C-590B-7766-81E8-4854185B8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en-US" sz="3700"/>
              <a:t>Fire Extinguisher Inspections</a:t>
            </a:r>
            <a:br>
              <a:rPr lang="en-US" sz="3700"/>
            </a:br>
            <a:endParaRPr lang="en-US" sz="37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76C2F1-D2A9-1CFA-A67C-78F831F51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803" y="918640"/>
            <a:ext cx="2026819" cy="4589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2D88B-013D-010B-15AA-2592F49C2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Properly mounted with signage.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No obstructions within 36 inches.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Cylinder (free of damage).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Gauge (in the green).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Hose/nozzle (free of damage/obstruction).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Pin and seal (intact).</a:t>
            </a:r>
          </a:p>
          <a:p>
            <a:pPr marR="0"/>
            <a:r>
              <a:rPr lang="en-US" sz="2000" b="1" i="0" u="sng" strike="noStrike" baseline="0" dirty="0">
                <a:latin typeface="Calibri" panose="020F0502020204030204" pitchFamily="34" charset="0"/>
              </a:rPr>
              <a:t>Sign the tag/decal.</a:t>
            </a:r>
          </a:p>
          <a:p>
            <a:pPr marR="0"/>
            <a:r>
              <a:rPr lang="en-US" sz="2000" b="0" i="0" u="none" strike="noStrike" baseline="0" dirty="0">
                <a:latin typeface="Calibri" panose="020F0502020204030204" pitchFamily="34" charset="0"/>
              </a:rPr>
              <a:t>Report deficiencies to NPS Safety.</a:t>
            </a:r>
          </a:p>
          <a:p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16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5581F-460C-3136-4810-7674F5320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How to Operate a Fire Extinguisher (PASS)</a:t>
            </a:r>
            <a:br>
              <a:rPr lang="en-US" sz="4400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78FF16-D2B3-12E7-89FA-05D5A43F06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49880" y="1298194"/>
            <a:ext cx="6156959" cy="5127006"/>
          </a:xfrm>
        </p:spPr>
      </p:pic>
    </p:spTree>
    <p:extLst>
      <p:ext uri="{BB962C8B-B14F-4D97-AF65-F5344CB8AC3E}">
        <p14:creationId xmlns:p14="http://schemas.microsoft.com/office/powerpoint/2010/main" val="3306046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5AB5-805B-FBF0-E1D2-9A1CEE62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How to Use a Fire Extinguisher</a:t>
            </a:r>
            <a:endParaRPr lang="en-US" dirty="0"/>
          </a:p>
        </p:txBody>
      </p:sp>
      <p:pic>
        <p:nvPicPr>
          <p:cNvPr id="4" name="Online Media 3" title="How to Use a Fire Extinguisher">
            <a:hlinkClick r:id="" action="ppaction://media"/>
            <a:extLst>
              <a:ext uri="{FF2B5EF4-FFF2-40B4-BE49-F238E27FC236}">
                <a16:creationId xmlns:a16="http://schemas.microsoft.com/office/drawing/2014/main" id="{D4AF2089-92E7-88B0-B751-3356B9213D2E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4725" y="1825625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6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BB0869A-0BE5-B3E9-F73D-2F3691E4D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6C5A0-71F2-C50E-F822-BE7891A9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114923"/>
            <a:ext cx="4621553" cy="13607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Fire Triangle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55BD74-9AF5-BD90-99A5-86FEF19267E3}"/>
              </a:ext>
            </a:extLst>
          </p:cNvPr>
          <p:cNvSpPr txBox="1"/>
          <p:nvPr/>
        </p:nvSpPr>
        <p:spPr>
          <a:xfrm>
            <a:off x="612648" y="2584058"/>
            <a:ext cx="4621553" cy="3159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>
                <a:effectLst/>
              </a:rPr>
              <a:t>The </a:t>
            </a:r>
            <a:r>
              <a:rPr lang="en-US" b="1" i="0">
                <a:effectLst/>
              </a:rPr>
              <a:t>fire triangle</a:t>
            </a:r>
            <a:r>
              <a:rPr lang="en-US" b="0" i="0">
                <a:effectLst/>
              </a:rPr>
              <a:t> is a simple model that explains what elements need to be present for a fire to ignite and burn. It consists of three elements: heat, fuel, and oxygen. Without either of these three, a fire cannot start or sustain itself.</a:t>
            </a:r>
            <a:endParaRPr lang="en-US"/>
          </a:p>
        </p:txBody>
      </p:sp>
      <p:pic>
        <p:nvPicPr>
          <p:cNvPr id="5" name="Content Placeholder 4" descr="A triangle with text and a fire&#10;&#10;AI-generated content may be incorrect.">
            <a:extLst>
              <a:ext uri="{FF2B5EF4-FFF2-40B4-BE49-F238E27FC236}">
                <a16:creationId xmlns:a16="http://schemas.microsoft.com/office/drawing/2014/main" id="{D105BED1-3E16-2F65-1C06-86E2D0618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5492" y="1114923"/>
            <a:ext cx="5289318" cy="462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23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EDAB2C-E0ED-95A7-BEB3-494AF5859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3237704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Classes of Fire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0C01FBC-0F2E-0B59-2A9F-B73A96B61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2428" y="644556"/>
            <a:ext cx="7225748" cy="556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13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3255</TotalTime>
  <Words>1745</Words>
  <Application>Microsoft Office PowerPoint</Application>
  <PresentationFormat>Widescreen</PresentationFormat>
  <Paragraphs>236</Paragraphs>
  <Slides>43</Slides>
  <Notes>1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Aptos</vt:lpstr>
      <vt:lpstr>Aptos Display</vt:lpstr>
      <vt:lpstr>Arial</vt:lpstr>
      <vt:lpstr>Calibri</vt:lpstr>
      <vt:lpstr>Calibri Light</vt:lpstr>
      <vt:lpstr>Helvetica</vt:lpstr>
      <vt:lpstr>Helvetica Neue</vt:lpstr>
      <vt:lpstr>Roboto</vt:lpstr>
      <vt:lpstr>Office Theme</vt:lpstr>
      <vt:lpstr>Naval Postgraduate School  Fire Warden Training </vt:lpstr>
      <vt:lpstr>Topics of Discussion</vt:lpstr>
      <vt:lpstr>Duties and Responsibilities                 of a  Fire Warden </vt:lpstr>
      <vt:lpstr>Types of Fire Extinguishers </vt:lpstr>
      <vt:lpstr>Fire Extinguisher Inspections </vt:lpstr>
      <vt:lpstr>How to Operate a Fire Extinguisher (PASS) </vt:lpstr>
      <vt:lpstr> How to Use a Fire Extinguisher</vt:lpstr>
      <vt:lpstr>Fire Triangle</vt:lpstr>
      <vt:lpstr>Classes of Fire</vt:lpstr>
      <vt:lpstr>General Housekeeping &amp; Storage </vt:lpstr>
      <vt:lpstr>Storage Requirments</vt:lpstr>
      <vt:lpstr>18-Inch Rule</vt:lpstr>
      <vt:lpstr>Electrical Hazards </vt:lpstr>
      <vt:lpstr> Kitchen Appliances</vt:lpstr>
      <vt:lpstr> Power Tools</vt:lpstr>
      <vt:lpstr> NRTL Listed Appliances</vt:lpstr>
      <vt:lpstr> Power Strips</vt:lpstr>
      <vt:lpstr>Surge Protector</vt:lpstr>
      <vt:lpstr> Extension Cords</vt:lpstr>
      <vt:lpstr>Unapproved Adaptors</vt:lpstr>
      <vt:lpstr>Improper Use</vt:lpstr>
      <vt:lpstr>Electrical Fire Mishaps</vt:lpstr>
      <vt:lpstr>Fans/Humidifiers/Dehumidifiers</vt:lpstr>
      <vt:lpstr>Diffusers, Essential Oil Diffusers, Plug-Ins</vt:lpstr>
      <vt:lpstr>Holiday Decorations</vt:lpstr>
      <vt:lpstr>Space Heaters  - PSA</vt:lpstr>
      <vt:lpstr>Space Heaters</vt:lpstr>
      <vt:lpstr>Proper Use of Space Heaters </vt:lpstr>
      <vt:lpstr>Hazmat </vt:lpstr>
      <vt:lpstr>Safety Data Sheets</vt:lpstr>
      <vt:lpstr>Open Flame</vt:lpstr>
      <vt:lpstr>Outdoor Cooking</vt:lpstr>
      <vt:lpstr>PowerPoint Presentation</vt:lpstr>
      <vt:lpstr>Emergency Lights &amp; Exit Signs </vt:lpstr>
      <vt:lpstr>30-Second Push Button Test </vt:lpstr>
      <vt:lpstr>Beeping Panels vs. Facility Alarms</vt:lpstr>
      <vt:lpstr>Fire Alarm Panels &amp; Mass Communication  </vt:lpstr>
      <vt:lpstr>Exit Routes, Emergency Action Plans, Fire Prevention Plans, and Fire Protection </vt:lpstr>
      <vt:lpstr>Emergency Egress Maps</vt:lpstr>
      <vt:lpstr>Fire &amp; Emergency Evacuation Procedures</vt:lpstr>
      <vt:lpstr>Fire Watch </vt:lpstr>
      <vt:lpstr>Emergency Points of Contact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Hitson, Martin (Marty) (CIV)</dc:creator>
  <cp:lastModifiedBy>Hitson, Martin (Marty) (CIV)</cp:lastModifiedBy>
  <cp:revision>3</cp:revision>
  <dcterms:created xsi:type="dcterms:W3CDTF">2025-04-16T17:50:55Z</dcterms:created>
  <dcterms:modified xsi:type="dcterms:W3CDTF">2025-08-18T18:26:54Z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cbbd4a6-dc2f-44d9-ad2c-c28d4679873f_Enabled">
    <vt:lpwstr>true</vt:lpwstr>
  </property>
  <property fmtid="{D5CDD505-2E9C-101B-9397-08002B2CF9AE}" pid="3" name="MSIP_Label_acbbd4a6-dc2f-44d9-ad2c-c28d4679873f_SetDate">
    <vt:lpwstr>2025-04-16T17:51:10Z</vt:lpwstr>
  </property>
  <property fmtid="{D5CDD505-2E9C-101B-9397-08002B2CF9AE}" pid="4" name="MSIP_Label_acbbd4a6-dc2f-44d9-ad2c-c28d4679873f_Method">
    <vt:lpwstr>Standard</vt:lpwstr>
  </property>
  <property fmtid="{D5CDD505-2E9C-101B-9397-08002B2CF9AE}" pid="5" name="MSIP_Label_acbbd4a6-dc2f-44d9-ad2c-c28d4679873f_Name">
    <vt:lpwstr>No Label</vt:lpwstr>
  </property>
  <property fmtid="{D5CDD505-2E9C-101B-9397-08002B2CF9AE}" pid="6" name="MSIP_Label_acbbd4a6-dc2f-44d9-ad2c-c28d4679873f_SiteId">
    <vt:lpwstr>6d936231-a517-40ea-9199-f7578963378e</vt:lpwstr>
  </property>
  <property fmtid="{D5CDD505-2E9C-101B-9397-08002B2CF9AE}" pid="7" name="MSIP_Label_acbbd4a6-dc2f-44d9-ad2c-c28d4679873f_ActionId">
    <vt:lpwstr>e4d748e0-ae58-4626-ace5-4c86fa530eb7</vt:lpwstr>
  </property>
  <property fmtid="{D5CDD505-2E9C-101B-9397-08002B2CF9AE}" pid="8" name="MSIP_Label_acbbd4a6-dc2f-44d9-ad2c-c28d4679873f_ContentBits">
    <vt:lpwstr>0</vt:lpwstr>
  </property>
  <property fmtid="{D5CDD505-2E9C-101B-9397-08002B2CF9AE}" pid="9" name="MSIP_Label_acbbd4a6-dc2f-44d9-ad2c-c28d4679873f_Tag">
    <vt:lpwstr>10, 3, 0, 1</vt:lpwstr>
  </property>
</Properties>
</file>